
<file path=[Content_Types].xml><?xml version="1.0" encoding="utf-8"?>
<Types xmlns="http://schemas.openxmlformats.org/package/2006/content-types">
  <Default Extension="bmp" ContentType="image/bmp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56" r:id="rId2"/>
    <p:sldId id="258" r:id="rId3"/>
    <p:sldId id="259" r:id="rId4"/>
    <p:sldId id="261" r:id="rId5"/>
    <p:sldId id="262" r:id="rId6"/>
    <p:sldId id="263" r:id="rId7"/>
    <p:sldId id="267" r:id="rId8"/>
    <p:sldId id="264" r:id="rId9"/>
    <p:sldId id="265" r:id="rId10"/>
    <p:sldId id="270" r:id="rId11"/>
    <p:sldId id="271" r:id="rId12"/>
    <p:sldId id="269" r:id="rId13"/>
    <p:sldId id="268" r:id="rId14"/>
    <p:sldId id="272" r:id="rId15"/>
    <p:sldId id="273" r:id="rId16"/>
    <p:sldId id="274" r:id="rId17"/>
    <p:sldId id="275" r:id="rId18"/>
    <p:sldId id="276" r:id="rId19"/>
    <p:sldId id="285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6" r:id="rId2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5B81BF-C23F-4B1C-BF44-4EF4179B2556}" v="11" dt="2021-05-03T10:59:10.0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va Frýzová" userId="ebf8b370-5ae2-4d7b-9a79-f009307c4721" providerId="ADAL" clId="{705B81BF-C23F-4B1C-BF44-4EF4179B2556}"/>
    <pc:docChg chg="custSel addSld modSld sldOrd">
      <pc:chgData name="Iva Frýzová" userId="ebf8b370-5ae2-4d7b-9a79-f009307c4721" providerId="ADAL" clId="{705B81BF-C23F-4B1C-BF44-4EF4179B2556}" dt="2021-05-03T11:34:15.090" v="466" actId="1076"/>
      <pc:docMkLst>
        <pc:docMk/>
      </pc:docMkLst>
      <pc:sldChg chg="modSp mod">
        <pc:chgData name="Iva Frýzová" userId="ebf8b370-5ae2-4d7b-9a79-f009307c4721" providerId="ADAL" clId="{705B81BF-C23F-4B1C-BF44-4EF4179B2556}" dt="2021-05-03T09:13:13.505" v="438" actId="20577"/>
        <pc:sldMkLst>
          <pc:docMk/>
          <pc:sldMk cId="2549159692" sldId="258"/>
        </pc:sldMkLst>
        <pc:spChg chg="mod">
          <ac:chgData name="Iva Frýzová" userId="ebf8b370-5ae2-4d7b-9a79-f009307c4721" providerId="ADAL" clId="{705B81BF-C23F-4B1C-BF44-4EF4179B2556}" dt="2021-05-03T09:13:13.505" v="438" actId="20577"/>
          <ac:spMkLst>
            <pc:docMk/>
            <pc:sldMk cId="2549159692" sldId="258"/>
            <ac:spMk id="5" creationId="{DFB3FAEA-BA5A-4138-9785-B083C533D0F0}"/>
          </ac:spMkLst>
        </pc:spChg>
      </pc:sldChg>
      <pc:sldChg chg="modSp">
        <pc:chgData name="Iva Frýzová" userId="ebf8b370-5ae2-4d7b-9a79-f009307c4721" providerId="ADAL" clId="{705B81BF-C23F-4B1C-BF44-4EF4179B2556}" dt="2021-05-03T09:28:10.461" v="442" actId="1076"/>
        <pc:sldMkLst>
          <pc:docMk/>
          <pc:sldMk cId="404996430" sldId="263"/>
        </pc:sldMkLst>
        <pc:picChg chg="mod">
          <ac:chgData name="Iva Frýzová" userId="ebf8b370-5ae2-4d7b-9a79-f009307c4721" providerId="ADAL" clId="{705B81BF-C23F-4B1C-BF44-4EF4179B2556}" dt="2021-05-03T09:28:10.461" v="442" actId="1076"/>
          <ac:picMkLst>
            <pc:docMk/>
            <pc:sldMk cId="404996430" sldId="263"/>
            <ac:picMk id="6149" creationId="{0E517DBD-F1B7-4187-935B-22F5BD0DA90C}"/>
          </ac:picMkLst>
        </pc:picChg>
        <pc:picChg chg="mod">
          <ac:chgData name="Iva Frýzová" userId="ebf8b370-5ae2-4d7b-9a79-f009307c4721" providerId="ADAL" clId="{705B81BF-C23F-4B1C-BF44-4EF4179B2556}" dt="2021-05-03T09:28:03.686" v="441" actId="1076"/>
          <ac:picMkLst>
            <pc:docMk/>
            <pc:sldMk cId="404996430" sldId="263"/>
            <ac:picMk id="6153" creationId="{2119E745-F500-4CB5-9C3A-4D2DF2E186EE}"/>
          </ac:picMkLst>
        </pc:picChg>
        <pc:picChg chg="mod">
          <ac:chgData name="Iva Frýzová" userId="ebf8b370-5ae2-4d7b-9a79-f009307c4721" providerId="ADAL" clId="{705B81BF-C23F-4B1C-BF44-4EF4179B2556}" dt="2021-05-03T09:28:01.317" v="440" actId="1076"/>
          <ac:picMkLst>
            <pc:docMk/>
            <pc:sldMk cId="404996430" sldId="263"/>
            <ac:picMk id="6155" creationId="{DDA27BEA-E75C-418F-A54B-88BE9725987F}"/>
          </ac:picMkLst>
        </pc:picChg>
      </pc:sldChg>
      <pc:sldChg chg="modSp mod">
        <pc:chgData name="Iva Frýzová" userId="ebf8b370-5ae2-4d7b-9a79-f009307c4721" providerId="ADAL" clId="{705B81BF-C23F-4B1C-BF44-4EF4179B2556}" dt="2021-05-03T11:34:15.090" v="466" actId="1076"/>
        <pc:sldMkLst>
          <pc:docMk/>
          <pc:sldMk cId="2759392739" sldId="268"/>
        </pc:sldMkLst>
        <pc:picChg chg="mod">
          <ac:chgData name="Iva Frýzová" userId="ebf8b370-5ae2-4d7b-9a79-f009307c4721" providerId="ADAL" clId="{705B81BF-C23F-4B1C-BF44-4EF4179B2556}" dt="2021-05-03T11:34:15.090" v="466" actId="1076"/>
          <ac:picMkLst>
            <pc:docMk/>
            <pc:sldMk cId="2759392739" sldId="268"/>
            <ac:picMk id="14" creationId="{B520E708-40B6-4E34-BB94-3DF429CAAB92}"/>
          </ac:picMkLst>
        </pc:picChg>
      </pc:sldChg>
      <pc:sldChg chg="addSp delSp modSp">
        <pc:chgData name="Iva Frýzová" userId="ebf8b370-5ae2-4d7b-9a79-f009307c4721" providerId="ADAL" clId="{705B81BF-C23F-4B1C-BF44-4EF4179B2556}" dt="2021-05-03T10:28:16.529" v="445" actId="1076"/>
        <pc:sldMkLst>
          <pc:docMk/>
          <pc:sldMk cId="735012054" sldId="280"/>
        </pc:sldMkLst>
        <pc:picChg chg="del">
          <ac:chgData name="Iva Frýzová" userId="ebf8b370-5ae2-4d7b-9a79-f009307c4721" providerId="ADAL" clId="{705B81BF-C23F-4B1C-BF44-4EF4179B2556}" dt="2021-05-03T10:28:12.687" v="443" actId="478"/>
          <ac:picMkLst>
            <pc:docMk/>
            <pc:sldMk cId="735012054" sldId="280"/>
            <ac:picMk id="13320" creationId="{50E0F2B0-447D-442C-8972-6A7E03D5F7EB}"/>
          </ac:picMkLst>
        </pc:picChg>
        <pc:picChg chg="add mod">
          <ac:chgData name="Iva Frýzová" userId="ebf8b370-5ae2-4d7b-9a79-f009307c4721" providerId="ADAL" clId="{705B81BF-C23F-4B1C-BF44-4EF4179B2556}" dt="2021-05-03T10:28:16.529" v="445" actId="1076"/>
          <ac:picMkLst>
            <pc:docMk/>
            <pc:sldMk cId="735012054" sldId="280"/>
            <ac:picMk id="13330" creationId="{B1768B5C-E798-463D-BC52-757A87E716C1}"/>
          </ac:picMkLst>
        </pc:picChg>
      </pc:sldChg>
      <pc:sldChg chg="addSp modSp new mod ord">
        <pc:chgData name="Iva Frýzová" userId="ebf8b370-5ae2-4d7b-9a79-f009307c4721" providerId="ADAL" clId="{705B81BF-C23F-4B1C-BF44-4EF4179B2556}" dt="2021-05-03T11:19:08.807" v="465"/>
        <pc:sldMkLst>
          <pc:docMk/>
          <pc:sldMk cId="3725712950" sldId="285"/>
        </pc:sldMkLst>
        <pc:picChg chg="add mod modCrop">
          <ac:chgData name="Iva Frýzová" userId="ebf8b370-5ae2-4d7b-9a79-f009307c4721" providerId="ADAL" clId="{705B81BF-C23F-4B1C-BF44-4EF4179B2556}" dt="2021-05-03T10:58:44.420" v="454" actId="1076"/>
          <ac:picMkLst>
            <pc:docMk/>
            <pc:sldMk cId="3725712950" sldId="285"/>
            <ac:picMk id="2" creationId="{95172A88-5A9B-421B-8905-A76AA8139F49}"/>
          </ac:picMkLst>
        </pc:picChg>
      </pc:sldChg>
      <pc:sldChg chg="addSp modSp new mod">
        <pc:chgData name="Iva Frýzová" userId="ebf8b370-5ae2-4d7b-9a79-f009307c4721" providerId="ADAL" clId="{705B81BF-C23F-4B1C-BF44-4EF4179B2556}" dt="2021-05-03T10:59:34.895" v="463" actId="14100"/>
        <pc:sldMkLst>
          <pc:docMk/>
          <pc:sldMk cId="3236472036" sldId="286"/>
        </pc:sldMkLst>
        <pc:picChg chg="add mod modCrop">
          <ac:chgData name="Iva Frýzová" userId="ebf8b370-5ae2-4d7b-9a79-f009307c4721" providerId="ADAL" clId="{705B81BF-C23F-4B1C-BF44-4EF4179B2556}" dt="2021-05-03T10:59:34.895" v="463" actId="14100"/>
          <ac:picMkLst>
            <pc:docMk/>
            <pc:sldMk cId="3236472036" sldId="286"/>
            <ac:picMk id="2" creationId="{AE8C87DE-1FD9-4008-9337-EE43BBC70295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B0F7D69-D93C-4C38-A23D-76E000D691CD}"/>
              </a:ext>
            </a:extLst>
          </p:cNvPr>
          <p:cNvSpPr/>
          <p:nvPr/>
        </p:nvSpPr>
        <p:spPr>
          <a:xfrm>
            <a:off x="0" y="0"/>
            <a:ext cx="3496422" cy="6858000"/>
          </a:xfrm>
          <a:custGeom>
            <a:avLst/>
            <a:gdLst>
              <a:gd name="connsiteX0" fmla="*/ 0 w 3496422"/>
              <a:gd name="connsiteY0" fmla="*/ 0 h 6858000"/>
              <a:gd name="connsiteX1" fmla="*/ 1873399 w 3496422"/>
              <a:gd name="connsiteY1" fmla="*/ 0 h 6858000"/>
              <a:gd name="connsiteX2" fmla="*/ 1895523 w 3496422"/>
              <a:gd name="connsiteY2" fmla="*/ 14997 h 6858000"/>
              <a:gd name="connsiteX3" fmla="*/ 3496422 w 3496422"/>
              <a:gd name="connsiteY3" fmla="*/ 3621656 h 6858000"/>
              <a:gd name="connsiteX4" fmla="*/ 1622072 w 3496422"/>
              <a:gd name="connsiteY4" fmla="*/ 6374814 h 6858000"/>
              <a:gd name="connsiteX5" fmla="*/ 1105424 w 3496422"/>
              <a:gd name="connsiteY5" fmla="*/ 6780599 h 6858000"/>
              <a:gd name="connsiteX6" fmla="*/ 993668 w 3496422"/>
              <a:gd name="connsiteY6" fmla="*/ 6858000 h 6858000"/>
              <a:gd name="connsiteX7" fmla="*/ 0 w 349642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4295" y="1346268"/>
            <a:ext cx="7060135" cy="3285207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5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2312" y="4631475"/>
            <a:ext cx="7052117" cy="1150200"/>
          </a:xfrm>
        </p:spPr>
        <p:txBody>
          <a:bodyPr lIns="109728" tIns="109728" rIns="109728" bIns="91440"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23E5C65-E22A-4865-9449-10140D62B6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54295" y="617415"/>
            <a:ext cx="7123723" cy="457200"/>
          </a:xfrm>
        </p:spPr>
        <p:txBody>
          <a:bodyPr/>
          <a:lstStyle>
            <a:lvl1pPr algn="l">
              <a:defRPr/>
            </a:lvl1pPr>
          </a:lstStyle>
          <a:p>
            <a:fld id="{12241623-A064-4BED-B073-BA4D61433402}" type="datetime1">
              <a:rPr lang="en-US" smtClean="0"/>
              <a:t>5/3/2021</a:t>
            </a:fld>
            <a:endParaRPr lang="en-US" dirty="0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EF9C3DE0-E7F5-4B4D-B5AF-CDE724CE7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5" y="6170490"/>
            <a:ext cx="5588349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48C1E146-840A-4217-B63E-62E5CF890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00" y="6170490"/>
            <a:ext cx="1198829" cy="457200"/>
          </a:xfrm>
        </p:spPr>
        <p:txBody>
          <a:bodyPr/>
          <a:lstStyle>
            <a:lvl1pPr algn="r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CD419D4-EA9D-42D9-BF62-B07F0B7B672B}"/>
              </a:ext>
            </a:extLst>
          </p:cNvPr>
          <p:cNvSpPr/>
          <p:nvPr/>
        </p:nvSpPr>
        <p:spPr>
          <a:xfrm>
            <a:off x="1375409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C6FEC9B-9608-4181-A9E5-A1B80E72021C}"/>
              </a:ext>
            </a:extLst>
          </p:cNvPr>
          <p:cNvSpPr/>
          <p:nvPr/>
        </p:nvSpPr>
        <p:spPr>
          <a:xfrm>
            <a:off x="1155402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B1564ED-F26F-451D-97D6-A6EC3E83FD55}"/>
              </a:ext>
            </a:extLst>
          </p:cNvPr>
          <p:cNvSpPr/>
          <p:nvPr/>
        </p:nvSpPr>
        <p:spPr>
          <a:xfrm>
            <a:off x="924161" y="0"/>
            <a:ext cx="2261351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06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397E4A-EB6A-4FA6-AA4F-69EA0C70F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6ED0C-1DA7-41F0-94CF-6218B1FEDFF1}" type="datetime1">
              <a:rPr lang="en-US" smtClean="0"/>
              <a:t>5/3/2021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1A2F5D-7AC4-4F91-965A-7B6A45D6F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6E8B86-CDB8-482F-9D9F-1BFDA3638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277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EECF02AB-6034-4B88-BC5A-7C17CB0EF809}" type="datetime1">
              <a:rPr lang="en-US" smtClean="0"/>
              <a:t>5/3/2021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 title="Rule Line">
            <a:extLst>
              <a:ext uri="{FF2B5EF4-FFF2-40B4-BE49-F238E27FC236}">
                <a16:creationId xmlns:a16="http://schemas.microsoft.com/office/drawing/2014/main" id="{A1005B08-D2D4-455C-AA62-1200E43E7AF9}"/>
              </a:ext>
            </a:extLst>
          </p:cNvPr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9585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6923EF53-7767-4C94-BEF6-D45292794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3E5F3-28EE-488F-BD53-B744C06C3DEC}" type="datetime1">
              <a:rPr lang="en-US" smtClean="0"/>
              <a:t>5/3/2021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CF12700-F905-4CFA-970C-C81E05A64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A1B1EE2-BCA3-432B-A32D-B04C7F1DD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029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84A89F5-6982-40AE-8108-88B93E85C8FF}"/>
              </a:ext>
            </a:extLst>
          </p:cNvPr>
          <p:cNvGrpSpPr/>
          <p:nvPr/>
        </p:nvGrpSpPr>
        <p:grpSpPr>
          <a:xfrm>
            <a:off x="3124577" y="0"/>
            <a:ext cx="4389519" cy="2916937"/>
            <a:chOff x="3124577" y="0"/>
            <a:chExt cx="4389519" cy="2916937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80BED93-E30B-4492-A268-84C33CA4F067}"/>
                </a:ext>
              </a:extLst>
            </p:cNvPr>
            <p:cNvSpPr/>
            <p:nvPr/>
          </p:nvSpPr>
          <p:spPr>
            <a:xfrm>
              <a:off x="3320637" y="0"/>
              <a:ext cx="4013331" cy="2742133"/>
            </a:xfrm>
            <a:custGeom>
              <a:avLst/>
              <a:gdLst>
                <a:gd name="connsiteX0" fmla="*/ 294151 w 4013331"/>
                <a:gd name="connsiteY0" fmla="*/ 0 h 2742133"/>
                <a:gd name="connsiteX1" fmla="*/ 3844057 w 4013331"/>
                <a:gd name="connsiteY1" fmla="*/ 0 h 2742133"/>
                <a:gd name="connsiteX2" fmla="*/ 3892490 w 4013331"/>
                <a:gd name="connsiteY2" fmla="*/ 131440 h 2742133"/>
                <a:gd name="connsiteX3" fmla="*/ 4013331 w 4013331"/>
                <a:gd name="connsiteY3" fmla="*/ 941251 h 2742133"/>
                <a:gd name="connsiteX4" fmla="*/ 3804827 w 4013331"/>
                <a:gd name="connsiteY4" fmla="*/ 1540292 h 2742133"/>
                <a:gd name="connsiteX5" fmla="*/ 3187498 w 4013331"/>
                <a:gd name="connsiteY5" fmla="*/ 2098087 h 2742133"/>
                <a:gd name="connsiteX6" fmla="*/ 3051769 w 4013331"/>
                <a:gd name="connsiteY6" fmla="*/ 2204787 h 2742133"/>
                <a:gd name="connsiteX7" fmla="*/ 1936476 w 4013331"/>
                <a:gd name="connsiteY7" fmla="*/ 2742133 h 2742133"/>
                <a:gd name="connsiteX8" fmla="*/ 467303 w 4013331"/>
                <a:gd name="connsiteY8" fmla="*/ 1868695 h 2742133"/>
                <a:gd name="connsiteX9" fmla="*/ 310732 w 4013331"/>
                <a:gd name="connsiteY9" fmla="*/ 1645244 h 2742133"/>
                <a:gd name="connsiteX10" fmla="*/ 0 w 4013331"/>
                <a:gd name="connsiteY10" fmla="*/ 941251 h 2742133"/>
                <a:gd name="connsiteX11" fmla="*/ 187749 w 4013331"/>
                <a:gd name="connsiteY11" fmla="*/ 183076 h 2742133"/>
                <a:gd name="connsiteX12" fmla="*/ 288888 w 4013331"/>
                <a:gd name="connsiteY12" fmla="*/ 7329 h 2742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13331" h="2742133">
                  <a:moveTo>
                    <a:pt x="294151" y="0"/>
                  </a:moveTo>
                  <a:lnTo>
                    <a:pt x="3844057" y="0"/>
                  </a:lnTo>
                  <a:lnTo>
                    <a:pt x="3892490" y="131440"/>
                  </a:lnTo>
                  <a:cubicBezTo>
                    <a:pt x="3971777" y="378867"/>
                    <a:pt x="4013331" y="652783"/>
                    <a:pt x="4013331" y="941251"/>
                  </a:cubicBezTo>
                  <a:cubicBezTo>
                    <a:pt x="4013331" y="1171430"/>
                    <a:pt x="3948997" y="1356167"/>
                    <a:pt x="3804827" y="1540292"/>
                  </a:cubicBezTo>
                  <a:cubicBezTo>
                    <a:pt x="3654026" y="1732895"/>
                    <a:pt x="3427436" y="1910292"/>
                    <a:pt x="3187498" y="2098087"/>
                  </a:cubicBezTo>
                  <a:cubicBezTo>
                    <a:pt x="3143231" y="2132693"/>
                    <a:pt x="3097499" y="2168522"/>
                    <a:pt x="3051769" y="2204787"/>
                  </a:cubicBezTo>
                  <a:cubicBezTo>
                    <a:pt x="2642425" y="2529345"/>
                    <a:pt x="2343664" y="2742133"/>
                    <a:pt x="1936476" y="2742133"/>
                  </a:cubicBezTo>
                  <a:cubicBezTo>
                    <a:pt x="1316045" y="2742133"/>
                    <a:pt x="876647" y="2480932"/>
                    <a:pt x="467303" y="1868695"/>
                  </a:cubicBezTo>
                  <a:cubicBezTo>
                    <a:pt x="413736" y="1788559"/>
                    <a:pt x="361372" y="1715679"/>
                    <a:pt x="310732" y="1645244"/>
                  </a:cubicBezTo>
                  <a:cubicBezTo>
                    <a:pt x="100850" y="1353195"/>
                    <a:pt x="0" y="1201315"/>
                    <a:pt x="0" y="941251"/>
                  </a:cubicBezTo>
                  <a:cubicBezTo>
                    <a:pt x="0" y="683021"/>
                    <a:pt x="63214" y="427935"/>
                    <a:pt x="187749" y="183076"/>
                  </a:cubicBezTo>
                  <a:cubicBezTo>
                    <a:pt x="218215" y="123194"/>
                    <a:pt x="251953" y="64578"/>
                    <a:pt x="288888" y="7329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65F60C1-CD8B-4326-9B24-3D197CF382A6}"/>
                </a:ext>
              </a:extLst>
            </p:cNvPr>
            <p:cNvSpPr/>
            <p:nvPr/>
          </p:nvSpPr>
          <p:spPr>
            <a:xfrm>
              <a:off x="3566319" y="0"/>
              <a:ext cx="3401415" cy="2440484"/>
            </a:xfrm>
            <a:custGeom>
              <a:avLst/>
              <a:gdLst>
                <a:gd name="connsiteX0" fmla="*/ 332917 w 3401415"/>
                <a:gd name="connsiteY0" fmla="*/ 0 h 2440484"/>
                <a:gd name="connsiteX1" fmla="*/ 3207137 w 3401415"/>
                <a:gd name="connsiteY1" fmla="*/ 0 h 2440484"/>
                <a:gd name="connsiteX2" fmla="*/ 3242654 w 3401415"/>
                <a:gd name="connsiteY2" fmla="*/ 74937 h 2440484"/>
                <a:gd name="connsiteX3" fmla="*/ 3401415 w 3401415"/>
                <a:gd name="connsiteY3" fmla="*/ 914184 h 2440484"/>
                <a:gd name="connsiteX4" fmla="*/ 3224702 w 3401415"/>
                <a:gd name="connsiteY4" fmla="*/ 1421888 h 2440484"/>
                <a:gd name="connsiteX5" fmla="*/ 2701498 w 3401415"/>
                <a:gd name="connsiteY5" fmla="*/ 1894635 h 2440484"/>
                <a:gd name="connsiteX6" fmla="*/ 2586463 w 3401415"/>
                <a:gd name="connsiteY6" fmla="*/ 1985068 h 2440484"/>
                <a:gd name="connsiteX7" fmla="*/ 1641219 w 3401415"/>
                <a:gd name="connsiteY7" fmla="*/ 2440484 h 2440484"/>
                <a:gd name="connsiteX8" fmla="*/ 396053 w 3401415"/>
                <a:gd name="connsiteY8" fmla="*/ 1700219 h 2440484"/>
                <a:gd name="connsiteX9" fmla="*/ 263354 w 3401415"/>
                <a:gd name="connsiteY9" fmla="*/ 1510839 h 2440484"/>
                <a:gd name="connsiteX10" fmla="*/ 0 w 3401415"/>
                <a:gd name="connsiteY10" fmla="*/ 914184 h 2440484"/>
                <a:gd name="connsiteX11" fmla="*/ 159122 w 3401415"/>
                <a:gd name="connsiteY11" fmla="*/ 271610 h 2440484"/>
                <a:gd name="connsiteX12" fmla="*/ 244841 w 3401415"/>
                <a:gd name="connsiteY12" fmla="*/ 122658 h 2440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01415" h="2440484">
                  <a:moveTo>
                    <a:pt x="332917" y="0"/>
                  </a:moveTo>
                  <a:lnTo>
                    <a:pt x="3207137" y="0"/>
                  </a:lnTo>
                  <a:lnTo>
                    <a:pt x="3242654" y="74937"/>
                  </a:lnTo>
                  <a:cubicBezTo>
                    <a:pt x="3346386" y="322243"/>
                    <a:pt x="3401415" y="608579"/>
                    <a:pt x="3401415" y="914184"/>
                  </a:cubicBezTo>
                  <a:cubicBezTo>
                    <a:pt x="3401415" y="1109268"/>
                    <a:pt x="3346890" y="1265837"/>
                    <a:pt x="3224702" y="1421888"/>
                  </a:cubicBezTo>
                  <a:cubicBezTo>
                    <a:pt x="3096894" y="1585125"/>
                    <a:pt x="2904852" y="1735475"/>
                    <a:pt x="2701498" y="1894635"/>
                  </a:cubicBezTo>
                  <a:cubicBezTo>
                    <a:pt x="2663980" y="1923966"/>
                    <a:pt x="2625221" y="1954332"/>
                    <a:pt x="2586463" y="1985068"/>
                  </a:cubicBezTo>
                  <a:cubicBezTo>
                    <a:pt x="2239532" y="2260140"/>
                    <a:pt x="1986324" y="2440484"/>
                    <a:pt x="1641219" y="2440484"/>
                  </a:cubicBezTo>
                  <a:cubicBezTo>
                    <a:pt x="1115386" y="2440484"/>
                    <a:pt x="742984" y="2219109"/>
                    <a:pt x="396053" y="1700219"/>
                  </a:cubicBezTo>
                  <a:cubicBezTo>
                    <a:pt x="350653" y="1632303"/>
                    <a:pt x="306273" y="1570535"/>
                    <a:pt x="263354" y="1510839"/>
                  </a:cubicBezTo>
                  <a:cubicBezTo>
                    <a:pt x="85473" y="1263318"/>
                    <a:pt x="0" y="1134597"/>
                    <a:pt x="0" y="914184"/>
                  </a:cubicBezTo>
                  <a:cubicBezTo>
                    <a:pt x="0" y="695327"/>
                    <a:pt x="53576" y="479135"/>
                    <a:pt x="159122" y="271610"/>
                  </a:cubicBezTo>
                  <a:cubicBezTo>
                    <a:pt x="184943" y="220858"/>
                    <a:pt x="213538" y="171179"/>
                    <a:pt x="244841" y="122658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69511D06-104E-440E-8049-4CDCE4B87E96}"/>
                </a:ext>
              </a:extLst>
            </p:cNvPr>
            <p:cNvSpPr/>
            <p:nvPr/>
          </p:nvSpPr>
          <p:spPr>
            <a:xfrm>
              <a:off x="3232490" y="0"/>
              <a:ext cx="4164597" cy="2817185"/>
            </a:xfrm>
            <a:custGeom>
              <a:avLst/>
              <a:gdLst>
                <a:gd name="connsiteX0" fmla="*/ 237339 w 4130517"/>
                <a:gd name="connsiteY0" fmla="*/ 0 h 2806419"/>
                <a:gd name="connsiteX1" fmla="*/ 3997489 w 4130517"/>
                <a:gd name="connsiteY1" fmla="*/ 0 h 2806419"/>
                <a:gd name="connsiteX2" fmla="*/ 4006148 w 4130517"/>
                <a:gd name="connsiteY2" fmla="*/ 24333 h 2806419"/>
                <a:gd name="connsiteX3" fmla="*/ 4130517 w 4130517"/>
                <a:gd name="connsiteY3" fmla="*/ 887307 h 2806419"/>
                <a:gd name="connsiteX4" fmla="*/ 3915925 w 4130517"/>
                <a:gd name="connsiteY4" fmla="*/ 1525677 h 2806419"/>
                <a:gd name="connsiteX5" fmla="*/ 3280571 w 4130517"/>
                <a:gd name="connsiteY5" fmla="*/ 2120090 h 2806419"/>
                <a:gd name="connsiteX6" fmla="*/ 3140878 w 4130517"/>
                <a:gd name="connsiteY6" fmla="*/ 2233796 h 2806419"/>
                <a:gd name="connsiteX7" fmla="*/ 1993019 w 4130517"/>
                <a:gd name="connsiteY7" fmla="*/ 2806419 h 2806419"/>
                <a:gd name="connsiteX8" fmla="*/ 480948 w 4130517"/>
                <a:gd name="connsiteY8" fmla="*/ 1875638 h 2806419"/>
                <a:gd name="connsiteX9" fmla="*/ 319805 w 4130517"/>
                <a:gd name="connsiteY9" fmla="*/ 1637519 h 2806419"/>
                <a:gd name="connsiteX10" fmla="*/ 0 w 4130517"/>
                <a:gd name="connsiteY10" fmla="*/ 887307 h 2806419"/>
                <a:gd name="connsiteX11" fmla="*/ 193231 w 4130517"/>
                <a:gd name="connsiteY11" fmla="*/ 79360 h 2806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30517" h="2806419">
                  <a:moveTo>
                    <a:pt x="237339" y="0"/>
                  </a:moveTo>
                  <a:lnTo>
                    <a:pt x="3997489" y="0"/>
                  </a:lnTo>
                  <a:lnTo>
                    <a:pt x="4006148" y="24333"/>
                  </a:lnTo>
                  <a:cubicBezTo>
                    <a:pt x="4087750" y="288004"/>
                    <a:pt x="4130517" y="579903"/>
                    <a:pt x="4130517" y="887307"/>
                  </a:cubicBezTo>
                  <a:cubicBezTo>
                    <a:pt x="4130517" y="1132599"/>
                    <a:pt x="4064304" y="1329464"/>
                    <a:pt x="3915925" y="1525677"/>
                  </a:cubicBezTo>
                  <a:cubicBezTo>
                    <a:pt x="3760721" y="1730924"/>
                    <a:pt x="3527514" y="1919967"/>
                    <a:pt x="3280571" y="2120090"/>
                  </a:cubicBezTo>
                  <a:cubicBezTo>
                    <a:pt x="3235011" y="2156968"/>
                    <a:pt x="3187944" y="2195151"/>
                    <a:pt x="3140878" y="2233796"/>
                  </a:cubicBezTo>
                  <a:cubicBezTo>
                    <a:pt x="2719582" y="2579662"/>
                    <a:pt x="2412097" y="2806419"/>
                    <a:pt x="1993019" y="2806419"/>
                  </a:cubicBezTo>
                  <a:cubicBezTo>
                    <a:pt x="1354472" y="2806419"/>
                    <a:pt x="902244" y="2528070"/>
                    <a:pt x="480948" y="1875638"/>
                  </a:cubicBezTo>
                  <a:cubicBezTo>
                    <a:pt x="425816" y="1790244"/>
                    <a:pt x="371924" y="1712578"/>
                    <a:pt x="319805" y="1637519"/>
                  </a:cubicBezTo>
                  <a:cubicBezTo>
                    <a:pt x="103795" y="1326296"/>
                    <a:pt x="0" y="1164446"/>
                    <a:pt x="0" y="887307"/>
                  </a:cubicBezTo>
                  <a:cubicBezTo>
                    <a:pt x="0" y="612125"/>
                    <a:pt x="65060" y="340293"/>
                    <a:pt x="193231" y="79360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164F6B39-7B0A-4839-9F52-1FFA2044F248}"/>
                </a:ext>
              </a:extLst>
            </p:cNvPr>
            <p:cNvSpPr/>
            <p:nvPr/>
          </p:nvSpPr>
          <p:spPr>
            <a:xfrm>
              <a:off x="3124577" y="0"/>
              <a:ext cx="4389519" cy="2916937"/>
            </a:xfrm>
            <a:custGeom>
              <a:avLst/>
              <a:gdLst>
                <a:gd name="connsiteX0" fmla="*/ 208215 w 4389519"/>
                <a:gd name="connsiteY0" fmla="*/ 0 h 2916937"/>
                <a:gd name="connsiteX1" fmla="*/ 4284014 w 4389519"/>
                <a:gd name="connsiteY1" fmla="*/ 0 h 2916937"/>
                <a:gd name="connsiteX2" fmla="*/ 4335794 w 4389519"/>
                <a:gd name="connsiteY2" fmla="*/ 207911 h 2916937"/>
                <a:gd name="connsiteX3" fmla="*/ 4376420 w 4389519"/>
                <a:gd name="connsiteY3" fmla="*/ 1078865 h 2916937"/>
                <a:gd name="connsiteX4" fmla="*/ 4090147 w 4389519"/>
                <a:gd name="connsiteY4" fmla="*/ 1734728 h 2916937"/>
                <a:gd name="connsiteX5" fmla="*/ 3362552 w 4389519"/>
                <a:gd name="connsiteY5" fmla="*/ 2305097 h 2916937"/>
                <a:gd name="connsiteX6" fmla="*/ 3204152 w 4389519"/>
                <a:gd name="connsiteY6" fmla="*/ 2412521 h 2916937"/>
                <a:gd name="connsiteX7" fmla="*/ 1936072 w 4389519"/>
                <a:gd name="connsiteY7" fmla="*/ 2912360 h 2916937"/>
                <a:gd name="connsiteX8" fmla="*/ 421690 w 4389519"/>
                <a:gd name="connsiteY8" fmla="*/ 1787063 h 2916937"/>
                <a:gd name="connsiteX9" fmla="*/ 273167 w 4389519"/>
                <a:gd name="connsiteY9" fmla="*/ 1520080 h 2916937"/>
                <a:gd name="connsiteX10" fmla="*/ 4118 w 4389519"/>
                <a:gd name="connsiteY10" fmla="*/ 696338 h 2916937"/>
                <a:gd name="connsiteX11" fmla="*/ 175984 w 4389519"/>
                <a:gd name="connsiteY11" fmla="*/ 60381 h 2916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89519" h="2916937">
                  <a:moveTo>
                    <a:pt x="208215" y="0"/>
                  </a:moveTo>
                  <a:lnTo>
                    <a:pt x="4284014" y="0"/>
                  </a:lnTo>
                  <a:lnTo>
                    <a:pt x="4335794" y="207911"/>
                  </a:lnTo>
                  <a:cubicBezTo>
                    <a:pt x="4388748" y="479686"/>
                    <a:pt x="4403109" y="773803"/>
                    <a:pt x="4376420" y="1078865"/>
                  </a:cubicBezTo>
                  <a:cubicBezTo>
                    <a:pt x="4353703" y="1338514"/>
                    <a:pt x="4265383" y="1540772"/>
                    <a:pt x="4090147" y="1734728"/>
                  </a:cubicBezTo>
                  <a:cubicBezTo>
                    <a:pt x="3906850" y="1937616"/>
                    <a:pt x="3642485" y="2116128"/>
                    <a:pt x="3362552" y="2305097"/>
                  </a:cubicBezTo>
                  <a:cubicBezTo>
                    <a:pt x="3310910" y="2339914"/>
                    <a:pt x="3257553" y="2375972"/>
                    <a:pt x="3204152" y="2412521"/>
                  </a:cubicBezTo>
                  <a:cubicBezTo>
                    <a:pt x="2726165" y="2739616"/>
                    <a:pt x="2379682" y="2951171"/>
                    <a:pt x="1936072" y="2912360"/>
                  </a:cubicBezTo>
                  <a:cubicBezTo>
                    <a:pt x="1260148" y="2853224"/>
                    <a:pt x="807225" y="2516700"/>
                    <a:pt x="421690" y="1787063"/>
                  </a:cubicBezTo>
                  <a:cubicBezTo>
                    <a:pt x="371240" y="1691563"/>
                    <a:pt x="321385" y="1604361"/>
                    <a:pt x="273167" y="1520080"/>
                  </a:cubicBezTo>
                  <a:cubicBezTo>
                    <a:pt x="73334" y="1170636"/>
                    <a:pt x="-21548" y="989700"/>
                    <a:pt x="4118" y="696338"/>
                  </a:cubicBezTo>
                  <a:cubicBezTo>
                    <a:pt x="23232" y="477870"/>
                    <a:pt x="80908" y="264786"/>
                    <a:pt x="175984" y="60381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3099122-D80B-4389-A1CF-52C635217F4B}"/>
              </a:ext>
            </a:extLst>
          </p:cNvPr>
          <p:cNvGrpSpPr/>
          <p:nvPr/>
        </p:nvGrpSpPr>
        <p:grpSpPr>
          <a:xfrm>
            <a:off x="8122942" y="0"/>
            <a:ext cx="4069058" cy="3547008"/>
            <a:chOff x="8122942" y="0"/>
            <a:chExt cx="4069058" cy="3547008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CA535D59-CDAA-4AA9-84AC-A6142E857FE2}"/>
                </a:ext>
              </a:extLst>
            </p:cNvPr>
            <p:cNvSpPr/>
            <p:nvPr/>
          </p:nvSpPr>
          <p:spPr>
            <a:xfrm>
              <a:off x="8122942" y="0"/>
              <a:ext cx="4069058" cy="3547008"/>
            </a:xfrm>
            <a:custGeom>
              <a:avLst/>
              <a:gdLst>
                <a:gd name="connsiteX0" fmla="*/ 305212 w 4069058"/>
                <a:gd name="connsiteY0" fmla="*/ 0 h 3547008"/>
                <a:gd name="connsiteX1" fmla="*/ 4069058 w 4069058"/>
                <a:gd name="connsiteY1" fmla="*/ 0 h 3547008"/>
                <a:gd name="connsiteX2" fmla="*/ 4069058 w 4069058"/>
                <a:gd name="connsiteY2" fmla="*/ 2865785 h 3547008"/>
                <a:gd name="connsiteX3" fmla="*/ 3996814 w 4069058"/>
                <a:gd name="connsiteY3" fmla="*/ 2947457 h 3547008"/>
                <a:gd name="connsiteX4" fmla="*/ 2732780 w 4069058"/>
                <a:gd name="connsiteY4" fmla="*/ 3541640 h 3547008"/>
                <a:gd name="connsiteX5" fmla="*/ 1317550 w 4069058"/>
                <a:gd name="connsiteY5" fmla="*/ 3015110 h 3547008"/>
                <a:gd name="connsiteX6" fmla="*/ 1140977 w 4069058"/>
                <a:gd name="connsiteY6" fmla="*/ 2901419 h 3547008"/>
                <a:gd name="connsiteX7" fmla="*/ 330269 w 4069058"/>
                <a:gd name="connsiteY7" fmla="*/ 2297252 h 3547008"/>
                <a:gd name="connsiteX8" fmla="*/ 13299 w 4069058"/>
                <a:gd name="connsiteY8" fmla="*/ 1599966 h 3547008"/>
                <a:gd name="connsiteX9" fmla="*/ 217457 w 4069058"/>
                <a:gd name="connsiteY9" fmla="*/ 178659 h 3547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69058" h="3547008">
                  <a:moveTo>
                    <a:pt x="305212" y="0"/>
                  </a:moveTo>
                  <a:lnTo>
                    <a:pt x="4069058" y="0"/>
                  </a:lnTo>
                  <a:lnTo>
                    <a:pt x="4069058" y="2865785"/>
                  </a:lnTo>
                  <a:lnTo>
                    <a:pt x="3996814" y="2947457"/>
                  </a:lnTo>
                  <a:cubicBezTo>
                    <a:pt x="3654887" y="3311545"/>
                    <a:pt x="3252443" y="3496175"/>
                    <a:pt x="2732780" y="3541640"/>
                  </a:cubicBezTo>
                  <a:cubicBezTo>
                    <a:pt x="2236701" y="3585041"/>
                    <a:pt x="1850359" y="3361306"/>
                    <a:pt x="1317550" y="3015110"/>
                  </a:cubicBezTo>
                  <a:cubicBezTo>
                    <a:pt x="1258026" y="2976425"/>
                    <a:pt x="1198546" y="2938265"/>
                    <a:pt x="1140977" y="2901419"/>
                  </a:cubicBezTo>
                  <a:cubicBezTo>
                    <a:pt x="828927" y="2701433"/>
                    <a:pt x="534230" y="2512513"/>
                    <a:pt x="330269" y="2297252"/>
                  </a:cubicBezTo>
                  <a:cubicBezTo>
                    <a:pt x="135278" y="2091465"/>
                    <a:pt x="37487" y="1876435"/>
                    <a:pt x="13299" y="1599966"/>
                  </a:cubicBezTo>
                  <a:cubicBezTo>
                    <a:pt x="-32170" y="1080250"/>
                    <a:pt x="39709" y="589889"/>
                    <a:pt x="217457" y="178659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D6948CC-6D51-4092-887C-B0664DC102C7}"/>
                </a:ext>
              </a:extLst>
            </p:cNvPr>
            <p:cNvSpPr/>
            <p:nvPr/>
          </p:nvSpPr>
          <p:spPr>
            <a:xfrm flipH="1">
              <a:off x="8319994" y="0"/>
              <a:ext cx="3872006" cy="3321595"/>
            </a:xfrm>
            <a:custGeom>
              <a:avLst/>
              <a:gdLst>
                <a:gd name="connsiteX0" fmla="*/ 3466434 w 3872006"/>
                <a:gd name="connsiteY0" fmla="*/ 0 h 3321595"/>
                <a:gd name="connsiteX1" fmla="*/ 65800 w 3872006"/>
                <a:gd name="connsiteY1" fmla="*/ 0 h 3321595"/>
                <a:gd name="connsiteX2" fmla="*/ 0 w 3872006"/>
                <a:gd name="connsiteY2" fmla="*/ 59511 h 3321595"/>
                <a:gd name="connsiteX3" fmla="*/ 0 w 3872006"/>
                <a:gd name="connsiteY3" fmla="*/ 2518435 h 3321595"/>
                <a:gd name="connsiteX4" fmla="*/ 80122 w 3872006"/>
                <a:gd name="connsiteY4" fmla="*/ 2618704 h 3321595"/>
                <a:gd name="connsiteX5" fmla="*/ 1549501 w 3872006"/>
                <a:gd name="connsiteY5" fmla="*/ 3321595 h 3321595"/>
                <a:gd name="connsiteX6" fmla="*/ 2796711 w 3872006"/>
                <a:gd name="connsiteY6" fmla="*/ 2749441 h 3321595"/>
                <a:gd name="connsiteX7" fmla="*/ 2948494 w 3872006"/>
                <a:gd name="connsiteY7" fmla="*/ 2635829 h 3321595"/>
                <a:gd name="connsiteX8" fmla="*/ 3638840 w 3872006"/>
                <a:gd name="connsiteY8" fmla="*/ 2041901 h 3321595"/>
                <a:gd name="connsiteX9" fmla="*/ 3872006 w 3872006"/>
                <a:gd name="connsiteY9" fmla="*/ 1404055 h 3321595"/>
                <a:gd name="connsiteX10" fmla="*/ 3467973 w 3872006"/>
                <a:gd name="connsiteY10" fmla="*/ 1974 h 3321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72006" h="3321595">
                  <a:moveTo>
                    <a:pt x="3466434" y="0"/>
                  </a:moveTo>
                  <a:lnTo>
                    <a:pt x="65800" y="0"/>
                  </a:lnTo>
                  <a:lnTo>
                    <a:pt x="0" y="59511"/>
                  </a:lnTo>
                  <a:lnTo>
                    <a:pt x="0" y="2518435"/>
                  </a:lnTo>
                  <a:lnTo>
                    <a:pt x="80122" y="2618704"/>
                  </a:lnTo>
                  <a:cubicBezTo>
                    <a:pt x="490323" y="3108658"/>
                    <a:pt x="942414" y="3321595"/>
                    <a:pt x="1549501" y="3321595"/>
                  </a:cubicBezTo>
                  <a:cubicBezTo>
                    <a:pt x="2004852" y="3321595"/>
                    <a:pt x="2338950" y="3095023"/>
                    <a:pt x="2796711" y="2749441"/>
                  </a:cubicBezTo>
                  <a:cubicBezTo>
                    <a:pt x="2847850" y="2710827"/>
                    <a:pt x="2898991" y="2672676"/>
                    <a:pt x="2948494" y="2635829"/>
                  </a:cubicBezTo>
                  <a:cubicBezTo>
                    <a:pt x="3216812" y="2435869"/>
                    <a:pt x="3470203" y="2246981"/>
                    <a:pt x="3638840" y="2041901"/>
                  </a:cubicBezTo>
                  <a:cubicBezTo>
                    <a:pt x="3800062" y="1845849"/>
                    <a:pt x="3872006" y="1649145"/>
                    <a:pt x="3872006" y="1404055"/>
                  </a:cubicBezTo>
                  <a:cubicBezTo>
                    <a:pt x="3872006" y="866538"/>
                    <a:pt x="3729694" y="376466"/>
                    <a:pt x="3467973" y="1974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5F9FD94-99CC-42AD-8E66-CF99E8FD5A94}"/>
                </a:ext>
              </a:extLst>
            </p:cNvPr>
            <p:cNvSpPr/>
            <p:nvPr/>
          </p:nvSpPr>
          <p:spPr>
            <a:xfrm flipH="1">
              <a:off x="8729240" y="9274"/>
              <a:ext cx="3462454" cy="3010961"/>
            </a:xfrm>
            <a:custGeom>
              <a:avLst/>
              <a:gdLst>
                <a:gd name="connsiteX0" fmla="*/ 2953507 w 3462454"/>
                <a:gd name="connsiteY0" fmla="*/ 0 h 3010961"/>
                <a:gd name="connsiteX1" fmla="*/ 477652 w 3462454"/>
                <a:gd name="connsiteY1" fmla="*/ 0 h 3010961"/>
                <a:gd name="connsiteX2" fmla="*/ 327396 w 3462454"/>
                <a:gd name="connsiteY2" fmla="*/ 113681 h 3010961"/>
                <a:gd name="connsiteX3" fmla="*/ 46554 w 3462454"/>
                <a:gd name="connsiteY3" fmla="*/ 391785 h 3010961"/>
                <a:gd name="connsiteX4" fmla="*/ 0 w 3462454"/>
                <a:gd name="connsiteY4" fmla="*/ 453516 h 3010961"/>
                <a:gd name="connsiteX5" fmla="*/ 0 w 3462454"/>
                <a:gd name="connsiteY5" fmla="*/ 2083461 h 3010961"/>
                <a:gd name="connsiteX6" fmla="*/ 26382 w 3462454"/>
                <a:gd name="connsiteY6" fmla="*/ 2118637 h 3010961"/>
                <a:gd name="connsiteX7" fmla="*/ 101620 w 3462454"/>
                <a:gd name="connsiteY7" fmla="*/ 2222744 h 3010961"/>
                <a:gd name="connsiteX8" fmla="*/ 1494064 w 3462454"/>
                <a:gd name="connsiteY8" fmla="*/ 3010961 h 3010961"/>
                <a:gd name="connsiteX9" fmla="*/ 2551110 w 3462454"/>
                <a:gd name="connsiteY9" fmla="*/ 2526044 h 3010961"/>
                <a:gd name="connsiteX10" fmla="*/ 2679751 w 3462454"/>
                <a:gd name="connsiteY10" fmla="*/ 2429754 h 3010961"/>
                <a:gd name="connsiteX11" fmla="*/ 3264840 w 3462454"/>
                <a:gd name="connsiteY11" fmla="*/ 1926383 h 3010961"/>
                <a:gd name="connsiteX12" fmla="*/ 3462454 w 3462454"/>
                <a:gd name="connsiteY12" fmla="*/ 1385790 h 3010961"/>
                <a:gd name="connsiteX13" fmla="*/ 3018820 w 3462454"/>
                <a:gd name="connsiteY13" fmla="*/ 67626 h 3010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62454" h="3010961">
                  <a:moveTo>
                    <a:pt x="2953507" y="0"/>
                  </a:moveTo>
                  <a:lnTo>
                    <a:pt x="477652" y="0"/>
                  </a:lnTo>
                  <a:lnTo>
                    <a:pt x="327396" y="113681"/>
                  </a:lnTo>
                  <a:cubicBezTo>
                    <a:pt x="222344" y="200626"/>
                    <a:pt x="128536" y="293564"/>
                    <a:pt x="46554" y="391785"/>
                  </a:cubicBezTo>
                  <a:lnTo>
                    <a:pt x="0" y="453516"/>
                  </a:lnTo>
                  <a:lnTo>
                    <a:pt x="0" y="2083461"/>
                  </a:lnTo>
                  <a:lnTo>
                    <a:pt x="26382" y="2118637"/>
                  </a:lnTo>
                  <a:cubicBezTo>
                    <a:pt x="51135" y="2152065"/>
                    <a:pt x="76235" y="2186586"/>
                    <a:pt x="101620" y="2222744"/>
                  </a:cubicBezTo>
                  <a:cubicBezTo>
                    <a:pt x="489585" y="2775245"/>
                    <a:pt x="906035" y="3010961"/>
                    <a:pt x="1494064" y="3010961"/>
                  </a:cubicBezTo>
                  <a:cubicBezTo>
                    <a:pt x="1879987" y="3010961"/>
                    <a:pt x="2163144" y="2818935"/>
                    <a:pt x="2551110" y="2526044"/>
                  </a:cubicBezTo>
                  <a:cubicBezTo>
                    <a:pt x="2594452" y="2493317"/>
                    <a:pt x="2637795" y="2460984"/>
                    <a:pt x="2679751" y="2429754"/>
                  </a:cubicBezTo>
                  <a:cubicBezTo>
                    <a:pt x="2907158" y="2260282"/>
                    <a:pt x="3121914" y="2100194"/>
                    <a:pt x="3264840" y="1926383"/>
                  </a:cubicBezTo>
                  <a:cubicBezTo>
                    <a:pt x="3401480" y="1760224"/>
                    <a:pt x="3462454" y="1593511"/>
                    <a:pt x="3462454" y="1385790"/>
                  </a:cubicBezTo>
                  <a:cubicBezTo>
                    <a:pt x="3462454" y="865148"/>
                    <a:pt x="3304918" y="397028"/>
                    <a:pt x="3018820" y="67626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F47D3E70-A759-410D-B5DB-855218E138C3}"/>
                </a:ext>
              </a:extLst>
            </p:cNvPr>
            <p:cNvSpPr/>
            <p:nvPr/>
          </p:nvSpPr>
          <p:spPr>
            <a:xfrm flipH="1">
              <a:off x="8243247" y="9274"/>
              <a:ext cx="3948447" cy="3411460"/>
            </a:xfrm>
            <a:custGeom>
              <a:avLst/>
              <a:gdLst>
                <a:gd name="connsiteX0" fmla="*/ 3564894 w 3904481"/>
                <a:gd name="connsiteY0" fmla="*/ 0 h 3411460"/>
                <a:gd name="connsiteX1" fmla="*/ 0 w 3904481"/>
                <a:gd name="connsiteY1" fmla="*/ 0 h 3411460"/>
                <a:gd name="connsiteX2" fmla="*/ 0 w 3904481"/>
                <a:gd name="connsiteY2" fmla="*/ 2659993 h 3411460"/>
                <a:gd name="connsiteX3" fmla="*/ 1876 w 3904481"/>
                <a:gd name="connsiteY3" fmla="*/ 2662425 h 3411460"/>
                <a:gd name="connsiteX4" fmla="*/ 1514161 w 3904481"/>
                <a:gd name="connsiteY4" fmla="*/ 3411460 h 3411460"/>
                <a:gd name="connsiteX5" fmla="*/ 2797788 w 3904481"/>
                <a:gd name="connsiteY5" fmla="*/ 2801744 h 3411460"/>
                <a:gd name="connsiteX6" fmla="*/ 2954004 w 3904481"/>
                <a:gd name="connsiteY6" fmla="*/ 2680673 h 3411460"/>
                <a:gd name="connsiteX7" fmla="*/ 3664508 w 3904481"/>
                <a:gd name="connsiteY7" fmla="*/ 2047754 h 3411460"/>
                <a:gd name="connsiteX8" fmla="*/ 3904481 w 3904481"/>
                <a:gd name="connsiteY8" fmla="*/ 1368033 h 3411460"/>
                <a:gd name="connsiteX9" fmla="*/ 3596499 w 3904481"/>
                <a:gd name="connsiteY9" fmla="*/ 52268 h 341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04481" h="3411460">
                  <a:moveTo>
                    <a:pt x="3564894" y="0"/>
                  </a:moveTo>
                  <a:lnTo>
                    <a:pt x="0" y="0"/>
                  </a:lnTo>
                  <a:lnTo>
                    <a:pt x="0" y="2659993"/>
                  </a:lnTo>
                  <a:lnTo>
                    <a:pt x="1876" y="2662425"/>
                  </a:lnTo>
                  <a:cubicBezTo>
                    <a:pt x="424055" y="3184544"/>
                    <a:pt x="889346" y="3411460"/>
                    <a:pt x="1514161" y="3411460"/>
                  </a:cubicBezTo>
                  <a:cubicBezTo>
                    <a:pt x="1982808" y="3411460"/>
                    <a:pt x="2326661" y="3170014"/>
                    <a:pt x="2797788" y="2801744"/>
                  </a:cubicBezTo>
                  <a:cubicBezTo>
                    <a:pt x="2850420" y="2760595"/>
                    <a:pt x="2903054" y="2719940"/>
                    <a:pt x="2954004" y="2680673"/>
                  </a:cubicBezTo>
                  <a:cubicBezTo>
                    <a:pt x="3230156" y="2467586"/>
                    <a:pt x="3490946" y="2266297"/>
                    <a:pt x="3664508" y="2047754"/>
                  </a:cubicBezTo>
                  <a:cubicBezTo>
                    <a:pt x="3830437" y="1838832"/>
                    <a:pt x="3904481" y="1629214"/>
                    <a:pt x="3904481" y="1368033"/>
                  </a:cubicBezTo>
                  <a:cubicBezTo>
                    <a:pt x="3904481" y="877057"/>
                    <a:pt x="3796872" y="423228"/>
                    <a:pt x="3596499" y="52268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0302A25-2D4F-4AD5-B0E9-C12184C3599E}"/>
              </a:ext>
            </a:extLst>
          </p:cNvPr>
          <p:cNvGrpSpPr/>
          <p:nvPr/>
        </p:nvGrpSpPr>
        <p:grpSpPr>
          <a:xfrm>
            <a:off x="-1" y="1355238"/>
            <a:ext cx="4381339" cy="5510713"/>
            <a:chOff x="0" y="1347287"/>
            <a:chExt cx="4259808" cy="5510713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E227AF03-773A-4B1E-8FED-67198038E60D}"/>
                </a:ext>
              </a:extLst>
            </p:cNvPr>
            <p:cNvSpPr/>
            <p:nvPr/>
          </p:nvSpPr>
          <p:spPr>
            <a:xfrm>
              <a:off x="0" y="1676545"/>
              <a:ext cx="4174269" cy="5181455"/>
            </a:xfrm>
            <a:custGeom>
              <a:avLst/>
              <a:gdLst>
                <a:gd name="connsiteX0" fmla="*/ 1155130 w 4174269"/>
                <a:gd name="connsiteY0" fmla="*/ 990 h 5181455"/>
                <a:gd name="connsiteX1" fmla="*/ 2396955 w 4174269"/>
                <a:gd name="connsiteY1" fmla="*/ 367328 h 5181455"/>
                <a:gd name="connsiteX2" fmla="*/ 3827960 w 4174269"/>
                <a:gd name="connsiteY2" fmla="*/ 4749328 h 5181455"/>
                <a:gd name="connsiteX3" fmla="*/ 3561502 w 4174269"/>
                <a:gd name="connsiteY3" fmla="*/ 5090948 h 5181455"/>
                <a:gd name="connsiteX4" fmla="*/ 3452726 w 4174269"/>
                <a:gd name="connsiteY4" fmla="*/ 5181455 h 5181455"/>
                <a:gd name="connsiteX5" fmla="*/ 0 w 4174269"/>
                <a:gd name="connsiteY5" fmla="*/ 5181455 h 5181455"/>
                <a:gd name="connsiteX6" fmla="*/ 0 w 4174269"/>
                <a:gd name="connsiteY6" fmla="*/ 251605 h 5181455"/>
                <a:gd name="connsiteX7" fmla="*/ 157396 w 4174269"/>
                <a:gd name="connsiteY7" fmla="*/ 182600 h 5181455"/>
                <a:gd name="connsiteX8" fmla="*/ 1155130 w 4174269"/>
                <a:gd name="connsiteY8" fmla="*/ 990 h 518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74269" h="5181455">
                  <a:moveTo>
                    <a:pt x="1155130" y="990"/>
                  </a:moveTo>
                  <a:cubicBezTo>
                    <a:pt x="1564667" y="12730"/>
                    <a:pt x="1984593" y="129250"/>
                    <a:pt x="2396955" y="367328"/>
                  </a:cubicBezTo>
                  <a:cubicBezTo>
                    <a:pt x="3871760" y="1218807"/>
                    <a:pt x="4678347" y="3276416"/>
                    <a:pt x="3827960" y="4749328"/>
                  </a:cubicBezTo>
                  <a:cubicBezTo>
                    <a:pt x="3748235" y="4887417"/>
                    <a:pt x="3658928" y="4998272"/>
                    <a:pt x="3561502" y="5090948"/>
                  </a:cubicBezTo>
                  <a:lnTo>
                    <a:pt x="3452726" y="5181455"/>
                  </a:lnTo>
                  <a:lnTo>
                    <a:pt x="0" y="5181455"/>
                  </a:lnTo>
                  <a:lnTo>
                    <a:pt x="0" y="251605"/>
                  </a:lnTo>
                  <a:lnTo>
                    <a:pt x="157396" y="182600"/>
                  </a:lnTo>
                  <a:cubicBezTo>
                    <a:pt x="475610" y="54980"/>
                    <a:pt x="811718" y="-8854"/>
                    <a:pt x="1155130" y="990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6FE8FAD-8A4A-49E1-AFAF-A074482295A9}"/>
                </a:ext>
              </a:extLst>
            </p:cNvPr>
            <p:cNvSpPr/>
            <p:nvPr/>
          </p:nvSpPr>
          <p:spPr>
            <a:xfrm>
              <a:off x="0" y="1347287"/>
              <a:ext cx="4259808" cy="5510713"/>
            </a:xfrm>
            <a:custGeom>
              <a:avLst/>
              <a:gdLst>
                <a:gd name="connsiteX0" fmla="*/ 948905 w 4259808"/>
                <a:gd name="connsiteY0" fmla="*/ 1556 h 5510713"/>
                <a:gd name="connsiteX1" fmla="*/ 2304106 w 4259808"/>
                <a:gd name="connsiteY1" fmla="*/ 405867 h 5510713"/>
                <a:gd name="connsiteX2" fmla="*/ 3890982 w 4259808"/>
                <a:gd name="connsiteY2" fmla="*/ 5156588 h 5510713"/>
                <a:gd name="connsiteX3" fmla="*/ 3680329 w 4259808"/>
                <a:gd name="connsiteY3" fmla="*/ 5445948 h 5510713"/>
                <a:gd name="connsiteX4" fmla="*/ 3616504 w 4259808"/>
                <a:gd name="connsiteY4" fmla="*/ 5510713 h 5510713"/>
                <a:gd name="connsiteX5" fmla="*/ 0 w 4259808"/>
                <a:gd name="connsiteY5" fmla="*/ 5510713 h 5510713"/>
                <a:gd name="connsiteX6" fmla="*/ 0 w 4259808"/>
                <a:gd name="connsiteY6" fmla="*/ 144797 h 5510713"/>
                <a:gd name="connsiteX7" fmla="*/ 164164 w 4259808"/>
                <a:gd name="connsiteY7" fmla="*/ 92266 h 5510713"/>
                <a:gd name="connsiteX8" fmla="*/ 948905 w 4259808"/>
                <a:gd name="connsiteY8" fmla="*/ 1556 h 5510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59808" h="5510713">
                  <a:moveTo>
                    <a:pt x="948905" y="1556"/>
                  </a:moveTo>
                  <a:cubicBezTo>
                    <a:pt x="1395136" y="16867"/>
                    <a:pt x="1853354" y="145625"/>
                    <a:pt x="2304106" y="405867"/>
                  </a:cubicBezTo>
                  <a:cubicBezTo>
                    <a:pt x="3916211" y="1336616"/>
                    <a:pt x="4808028" y="3568218"/>
                    <a:pt x="3890982" y="5156588"/>
                  </a:cubicBezTo>
                  <a:cubicBezTo>
                    <a:pt x="3826502" y="5268272"/>
                    <a:pt x="3756052" y="5363347"/>
                    <a:pt x="3680329" y="5445948"/>
                  </a:cubicBezTo>
                  <a:lnTo>
                    <a:pt x="3616504" y="5510713"/>
                  </a:lnTo>
                  <a:lnTo>
                    <a:pt x="0" y="5510713"/>
                  </a:lnTo>
                  <a:lnTo>
                    <a:pt x="0" y="144797"/>
                  </a:lnTo>
                  <a:lnTo>
                    <a:pt x="164164" y="92266"/>
                  </a:lnTo>
                  <a:cubicBezTo>
                    <a:pt x="418657" y="23914"/>
                    <a:pt x="681631" y="-7614"/>
                    <a:pt x="948905" y="1556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0A7C4DFB-FDFD-4F28-8B00-287EB75C79EB}"/>
                </a:ext>
              </a:extLst>
            </p:cNvPr>
            <p:cNvSpPr/>
            <p:nvPr/>
          </p:nvSpPr>
          <p:spPr>
            <a:xfrm>
              <a:off x="0" y="1592806"/>
              <a:ext cx="4029221" cy="5265194"/>
            </a:xfrm>
            <a:custGeom>
              <a:avLst/>
              <a:gdLst>
                <a:gd name="connsiteX0" fmla="*/ 812878 w 4029221"/>
                <a:gd name="connsiteY0" fmla="*/ 840 h 5265194"/>
                <a:gd name="connsiteX1" fmla="*/ 960980 w 4029221"/>
                <a:gd name="connsiteY1" fmla="*/ 1442 h 5265194"/>
                <a:gd name="connsiteX2" fmla="*/ 2216856 w 4029221"/>
                <a:gd name="connsiteY2" fmla="*/ 376120 h 5265194"/>
                <a:gd name="connsiteX3" fmla="*/ 3687427 w 4029221"/>
                <a:gd name="connsiteY3" fmla="*/ 4778650 h 5265194"/>
                <a:gd name="connsiteX4" fmla="*/ 3267677 w 4029221"/>
                <a:gd name="connsiteY4" fmla="*/ 5245601 h 5265194"/>
                <a:gd name="connsiteX5" fmla="*/ 3237167 w 4029221"/>
                <a:gd name="connsiteY5" fmla="*/ 5265194 h 5265194"/>
                <a:gd name="connsiteX6" fmla="*/ 0 w 4029221"/>
                <a:gd name="connsiteY6" fmla="*/ 5265194 h 5265194"/>
                <a:gd name="connsiteX7" fmla="*/ 0 w 4029221"/>
                <a:gd name="connsiteY7" fmla="*/ 162790 h 5265194"/>
                <a:gd name="connsiteX8" fmla="*/ 58408 w 4029221"/>
                <a:gd name="connsiteY8" fmla="*/ 139352 h 5265194"/>
                <a:gd name="connsiteX9" fmla="*/ 812878 w 4029221"/>
                <a:gd name="connsiteY9" fmla="*/ 840 h 5265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29221" h="5265194">
                  <a:moveTo>
                    <a:pt x="812878" y="840"/>
                  </a:moveTo>
                  <a:cubicBezTo>
                    <a:pt x="862065" y="-449"/>
                    <a:pt x="911443" y="-258"/>
                    <a:pt x="960980" y="1442"/>
                  </a:cubicBezTo>
                  <a:cubicBezTo>
                    <a:pt x="1374507" y="15631"/>
                    <a:pt x="1799140" y="134952"/>
                    <a:pt x="2216856" y="376120"/>
                  </a:cubicBezTo>
                  <a:cubicBezTo>
                    <a:pt x="3710806" y="1238652"/>
                    <a:pt x="4537261" y="3306696"/>
                    <a:pt x="3687427" y="4778650"/>
                  </a:cubicBezTo>
                  <a:cubicBezTo>
                    <a:pt x="3567917" y="4985647"/>
                    <a:pt x="3426282" y="5131074"/>
                    <a:pt x="3267677" y="5245601"/>
                  </a:cubicBezTo>
                  <a:lnTo>
                    <a:pt x="3237167" y="5265194"/>
                  </a:lnTo>
                  <a:lnTo>
                    <a:pt x="0" y="5265194"/>
                  </a:lnTo>
                  <a:lnTo>
                    <a:pt x="0" y="162790"/>
                  </a:lnTo>
                  <a:lnTo>
                    <a:pt x="58408" y="139352"/>
                  </a:lnTo>
                  <a:cubicBezTo>
                    <a:pt x="301661" y="55163"/>
                    <a:pt x="554646" y="7607"/>
                    <a:pt x="812878" y="840"/>
                  </a:cubicBezTo>
                  <a:close/>
                </a:path>
              </a:pathLst>
            </a:custGeom>
            <a:noFill/>
            <a:ln w="190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B6E867DF-0B62-429A-A554-CBE585048439}"/>
                </a:ext>
              </a:extLst>
            </p:cNvPr>
            <p:cNvSpPr/>
            <p:nvPr/>
          </p:nvSpPr>
          <p:spPr>
            <a:xfrm>
              <a:off x="0" y="2147333"/>
              <a:ext cx="3702048" cy="4710667"/>
            </a:xfrm>
            <a:custGeom>
              <a:avLst/>
              <a:gdLst>
                <a:gd name="connsiteX0" fmla="*/ 1057511 w 3702048"/>
                <a:gd name="connsiteY0" fmla="*/ 1243 h 4710667"/>
                <a:gd name="connsiteX1" fmla="*/ 2139959 w 3702048"/>
                <a:gd name="connsiteY1" fmla="*/ 324180 h 4710667"/>
                <a:gd name="connsiteX2" fmla="*/ 3407455 w 3702048"/>
                <a:gd name="connsiteY2" fmla="*/ 4118750 h 4710667"/>
                <a:gd name="connsiteX3" fmla="*/ 2754080 w 3702048"/>
                <a:gd name="connsiteY3" fmla="*/ 4690965 h 4710667"/>
                <a:gd name="connsiteX4" fmla="*/ 2711405 w 3702048"/>
                <a:gd name="connsiteY4" fmla="*/ 4710667 h 4710667"/>
                <a:gd name="connsiteX5" fmla="*/ 0 w 3702048"/>
                <a:gd name="connsiteY5" fmla="*/ 4710667 h 4710667"/>
                <a:gd name="connsiteX6" fmla="*/ 0 w 3702048"/>
                <a:gd name="connsiteY6" fmla="*/ 239601 h 4710667"/>
                <a:gd name="connsiteX7" fmla="*/ 72857 w 3702048"/>
                <a:gd name="connsiteY7" fmla="*/ 203063 h 4710667"/>
                <a:gd name="connsiteX8" fmla="*/ 1057511 w 3702048"/>
                <a:gd name="connsiteY8" fmla="*/ 1243 h 4710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02048" h="4710667">
                  <a:moveTo>
                    <a:pt x="1057511" y="1243"/>
                  </a:moveTo>
                  <a:cubicBezTo>
                    <a:pt x="1413932" y="13473"/>
                    <a:pt x="1779927" y="116316"/>
                    <a:pt x="2139959" y="324180"/>
                  </a:cubicBezTo>
                  <a:cubicBezTo>
                    <a:pt x="3427605" y="1067603"/>
                    <a:pt x="4139931" y="2850064"/>
                    <a:pt x="3407455" y="4118750"/>
                  </a:cubicBezTo>
                  <a:cubicBezTo>
                    <a:pt x="3235777" y="4416105"/>
                    <a:pt x="3011128" y="4566048"/>
                    <a:pt x="2754080" y="4690965"/>
                  </a:cubicBezTo>
                  <a:lnTo>
                    <a:pt x="2711405" y="4710667"/>
                  </a:lnTo>
                  <a:lnTo>
                    <a:pt x="0" y="4710667"/>
                  </a:lnTo>
                  <a:lnTo>
                    <a:pt x="0" y="239601"/>
                  </a:lnTo>
                  <a:lnTo>
                    <a:pt x="72857" y="203063"/>
                  </a:lnTo>
                  <a:cubicBezTo>
                    <a:pt x="383165" y="61024"/>
                    <a:pt x="715942" y="-10476"/>
                    <a:pt x="1057511" y="1243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4296" y="3420734"/>
            <a:ext cx="6665976" cy="2129674"/>
          </a:xfrm>
        </p:spPr>
        <p:txBody>
          <a:bodyPr anchor="b">
            <a:noAutofit/>
          </a:bodyPr>
          <a:lstStyle>
            <a:lvl1pPr algn="l">
              <a:lnSpc>
                <a:spcPct val="110000"/>
              </a:lnSpc>
              <a:defRPr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E197B67B-BA44-4D2A-B31D-35A89323C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6" y="6170490"/>
            <a:ext cx="5713314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1D718595-24D3-4517-A62E-C1F493407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4295" y="5550408"/>
            <a:ext cx="6665975" cy="512064"/>
          </a:xfrm>
        </p:spPr>
        <p:txBody>
          <a:bodyPr>
            <a:norm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3C6217BB-A228-414D-92D9-E1D1EFEB8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0080" y="6170491"/>
            <a:ext cx="2840083" cy="457200"/>
          </a:xfrm>
        </p:spPr>
        <p:txBody>
          <a:bodyPr/>
          <a:lstStyle>
            <a:lvl1pPr algn="l">
              <a:defRPr/>
            </a:lvl1pPr>
          </a:lstStyle>
          <a:p>
            <a:fld id="{E72EB70D-CD01-44DA-83B3-8FEB3383D307}" type="datetime1">
              <a:rPr lang="en-US" smtClean="0"/>
              <a:t>5/3/2021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16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2024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3029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C1D6427-F07F-4D50-B151-455100AF7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8CFD-9357-46BE-A189-D637A67C8730}" type="datetime1">
              <a:rPr lang="en-US" smtClean="0"/>
              <a:t>5/3/2021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79EFBB2-C5E0-4D57-AB1D-3AA907ECF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AE6B7E1-F60B-4D08-9052-423D6FBFA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455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1" y="2456408"/>
            <a:ext cx="4160520" cy="823912"/>
          </a:xfrm>
        </p:spPr>
        <p:txBody>
          <a:bodyPr anchor="b">
            <a:normAutofit/>
          </a:bodyPr>
          <a:lstStyle>
            <a:lvl1pPr marL="0" indent="0">
              <a:lnSpc>
                <a:spcPct val="130000"/>
              </a:lnSpc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20241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30290" y="2456408"/>
            <a:ext cx="4160520" cy="823912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lang="en-US" sz="1800" b="1" kern="1200" cap="all" spc="15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30290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771BF97-4D2A-43A4-8CDC-2250017EB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742EE-B331-4632-BD10-A82FED6B6FC0}" type="datetime1">
              <a:rPr lang="en-US" smtClean="0"/>
              <a:t>5/3/2021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020661A-DA07-4679-9226-945B5DD24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EFCE38B-E087-4988-BC3A-FE3B55E70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D3BC439C-E995-4E1F-8DE9-75C32785E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35448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F30096C-3491-4EF2-ABB2-D57F3F4B5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BA835-D13F-49F4-8F11-5D576AC65FAD}" type="datetime1">
              <a:rPr lang="en-US" smtClean="0"/>
              <a:t>5/3/2021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9DA3A85-7147-4F32-944A-B079AF514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EDDF50D-95C0-4DA2-BBC6-41774FAC1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6415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9BEFCA-6D6F-4F26-823F-C86CA694B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D1799-ACB5-4CB2-86A2-5C574F1C8706}" type="datetime1">
              <a:rPr lang="en-US" smtClean="0"/>
              <a:t>5/3/2021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2EE2C9-E87D-4495-9EDA-6BC0EDC27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5557A9-903F-4B36-8B06-D9EADF230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439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640080"/>
            <a:ext cx="3227715" cy="2551751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160" y="640080"/>
            <a:ext cx="6949440" cy="545591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B904BE8-2080-4FFA-9239-A8929E28FA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fld id="{ED5DD0D6-7A82-473E-879B-C6ECD6CCCFEC}" type="datetime1">
              <a:rPr lang="en-US" smtClean="0"/>
              <a:t>5/3/2021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D5580C6-5CD7-4CDD-977D-0533C84F2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94944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18D0320-9B66-443F-8E28-8BCF07E08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205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  <a:solidFill>
            <a:schemeClr val="bg2">
              <a:lumMod val="9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41C2A9DB-B176-4069-8734-5B4ED352BA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fld id="{D4605E03-BC17-41A7-854C-DFAB672737DC}" type="datetime1">
              <a:rPr lang="en-US" smtClean="0"/>
              <a:t>5/3/2021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430F9A2F-C2C4-4E1C-B4B3-07ED84F28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464410" cy="45720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9BFA0A0-2117-4A10-9DAA-080C21559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081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20240" y="442220"/>
            <a:ext cx="8770571" cy="1345269"/>
          </a:xfrm>
          <a:prstGeom prst="rect">
            <a:avLst/>
          </a:prstGeom>
        </p:spPr>
        <p:txBody>
          <a:bodyPr vert="horz" lIns="109728" tIns="109728" rIns="109728" bIns="9144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0" y="2312276"/>
            <a:ext cx="8770571" cy="3651504"/>
          </a:xfrm>
          <a:prstGeom prst="rect">
            <a:avLst/>
          </a:prstGeom>
        </p:spPr>
        <p:txBody>
          <a:bodyPr vert="horz" lIns="109728" tIns="109728" rIns="109728" bIns="9144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50727" y="6170491"/>
            <a:ext cx="2840083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r">
              <a:defRPr sz="11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C4408324-A84C-4A45-93B6-78D079CCE772}" type="datetime1">
              <a:rPr lang="en-US" smtClean="0"/>
              <a:t>5/3/2021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20240" y="6170490"/>
            <a:ext cx="5667375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3744" y="6170490"/>
            <a:ext cx="1188720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cxnSp>
        <p:nvCxnSpPr>
          <p:cNvPr id="9" name="Straight Connector 8" title="Rule Line">
            <a:extLst>
              <a:ext uri="{FF2B5EF4-FFF2-40B4-BE49-F238E27FC236}">
                <a16:creationId xmlns:a16="http://schemas.microsoft.com/office/drawing/2014/main" id="{430127AE-B29E-4FDF-99D2-A2F1E7003F74}"/>
              </a:ext>
            </a:extLst>
          </p:cNvPr>
          <p:cNvCxnSpPr/>
          <p:nvPr/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7306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130000"/>
        </a:lnSpc>
        <a:spcBef>
          <a:spcPct val="0"/>
        </a:spcBef>
        <a:buNone/>
        <a:defRPr sz="3200" b="1" kern="1200" spc="1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800" b="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6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10" Type="http://schemas.openxmlformats.org/officeDocument/2006/relationships/image" Target="../media/image45.jpeg"/><Relationship Id="rId4" Type="http://schemas.openxmlformats.org/officeDocument/2006/relationships/image" Target="../media/image39.gif"/><Relationship Id="rId9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10" Type="http://schemas.openxmlformats.org/officeDocument/2006/relationships/image" Target="../media/image54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10" Type="http://schemas.openxmlformats.org/officeDocument/2006/relationships/image" Target="../media/image63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10" Type="http://schemas.openxmlformats.org/officeDocument/2006/relationships/image" Target="../media/image72.jpeg"/><Relationship Id="rId4" Type="http://schemas.openxmlformats.org/officeDocument/2006/relationships/image" Target="../media/image66.jpeg"/><Relationship Id="rId9" Type="http://schemas.openxmlformats.org/officeDocument/2006/relationships/image" Target="../media/image71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10" Type="http://schemas.openxmlformats.org/officeDocument/2006/relationships/image" Target="../media/image81.jpeg"/><Relationship Id="rId4" Type="http://schemas.openxmlformats.org/officeDocument/2006/relationships/image" Target="../media/image75.jpeg"/><Relationship Id="rId9" Type="http://schemas.openxmlformats.org/officeDocument/2006/relationships/image" Target="../media/image80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10" Type="http://schemas.openxmlformats.org/officeDocument/2006/relationships/image" Target="../media/image89.jpeg"/><Relationship Id="rId4" Type="http://schemas.openxmlformats.org/officeDocument/2006/relationships/image" Target="../media/image83.jpeg"/><Relationship Id="rId9" Type="http://schemas.openxmlformats.org/officeDocument/2006/relationships/image" Target="../media/image88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bmp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6" name="Rectangle 142">
            <a:extLst>
              <a:ext uri="{FF2B5EF4-FFF2-40B4-BE49-F238E27FC236}">
                <a16:creationId xmlns:a16="http://schemas.microsoft.com/office/drawing/2014/main" id="{E217F32C-75AA-4B97-ADFB-5E2C3C7EC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4" name="Picture 10" descr="Amazon.com: Vintage Poster Print Art Insects Identification Reference  Species Collection Entomology Diagram Chart Wall Decor (20.87'' x 31.5''):  Posters &amp; Prints">
            <a:extLst>
              <a:ext uri="{FF2B5EF4-FFF2-40B4-BE49-F238E27FC236}">
                <a16:creationId xmlns:a16="http://schemas.microsoft.com/office/drawing/2014/main" id="{0245852F-6172-4836-97B2-45EA870167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48" b="26502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5" name="Rectangle 144">
            <a:extLst>
              <a:ext uri="{FF2B5EF4-FFF2-40B4-BE49-F238E27FC236}">
                <a16:creationId xmlns:a16="http://schemas.microsoft.com/office/drawing/2014/main" id="{4D76AAEA-AF3A-4616-9F99-E9AA131A51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23360" y="0"/>
            <a:ext cx="8168639" cy="6858000"/>
          </a:xfrm>
          <a:prstGeom prst="rect">
            <a:avLst/>
          </a:prstGeom>
          <a:gradFill>
            <a:gsLst>
              <a:gs pos="58000">
                <a:schemeClr val="tx1">
                  <a:alpha val="55000"/>
                </a:schemeClr>
              </a:gs>
              <a:gs pos="33000">
                <a:schemeClr val="tx1">
                  <a:alpha val="40000"/>
                </a:schemeClr>
              </a:gs>
              <a:gs pos="3000">
                <a:schemeClr val="tx1">
                  <a:alpha val="0"/>
                </a:schemeClr>
              </a:gs>
              <a:gs pos="100000">
                <a:schemeClr val="tx1">
                  <a:alpha val="5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D5F960C-047D-422C-BC15-4E9EED66FC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5999" y="1346268"/>
            <a:ext cx="5618431" cy="3285207"/>
          </a:xfrm>
        </p:spPr>
        <p:txBody>
          <a:bodyPr>
            <a:normAutofit/>
          </a:bodyPr>
          <a:lstStyle/>
          <a:p>
            <a:r>
              <a:rPr lang="cs-CZ">
                <a:solidFill>
                  <a:schemeClr val="bg1"/>
                </a:solidFill>
              </a:rPr>
              <a:t>BEZOBRATLÍ ŽIVOČICHOVÉ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73421CA-131C-4C74-A210-F5C5E26AEE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6080" y="4631475"/>
            <a:ext cx="5588349" cy="1150200"/>
          </a:xfrm>
        </p:spPr>
        <p:txBody>
          <a:bodyPr>
            <a:normAutofit/>
          </a:bodyPr>
          <a:lstStyle/>
          <a:p>
            <a:r>
              <a:rPr lang="cs-CZ">
                <a:solidFill>
                  <a:schemeClr val="bg1"/>
                </a:solidFill>
              </a:rPr>
              <a:t>IBIp01/IBIk01 </a:t>
            </a:r>
            <a:r>
              <a:rPr lang="cs-CZ" b="1">
                <a:solidFill>
                  <a:schemeClr val="bg1"/>
                </a:solidFill>
              </a:rPr>
              <a:t>Integrovaný přírodovědný základ II.</a:t>
            </a:r>
          </a:p>
        </p:txBody>
      </p:sp>
    </p:spTree>
    <p:extLst>
      <p:ext uri="{BB962C8B-B14F-4D97-AF65-F5344CB8AC3E}">
        <p14:creationId xmlns:p14="http://schemas.microsoft.com/office/powerpoint/2010/main" val="38522841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C37D89D5-44C5-4993-B2E7-FCCC2DE43A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09" t="42328" r="34184" b="9523"/>
          <a:stretch/>
        </p:blipFill>
        <p:spPr>
          <a:xfrm>
            <a:off x="4112995" y="0"/>
            <a:ext cx="8003421" cy="6858000"/>
          </a:xfrm>
          <a:prstGeom prst="rect">
            <a:avLst/>
          </a:prstGeom>
        </p:spPr>
      </p:pic>
      <p:pic>
        <p:nvPicPr>
          <p:cNvPr id="6" name="Obrázek 5" descr="Obsah obrázku měkkýši, bezobratlí, hlemýžď, kobliha&#10;&#10;Popis byl vytvořen automaticky">
            <a:extLst>
              <a:ext uri="{FF2B5EF4-FFF2-40B4-BE49-F238E27FC236}">
                <a16:creationId xmlns:a16="http://schemas.microsoft.com/office/drawing/2014/main" id="{07020079-55FF-4572-B668-1171DE8275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5" r="16339"/>
          <a:stretch/>
        </p:blipFill>
        <p:spPr>
          <a:xfrm rot="5400000">
            <a:off x="180886" y="1836642"/>
            <a:ext cx="3674378" cy="3792918"/>
          </a:xfrm>
          <a:prstGeom prst="rect">
            <a:avLst/>
          </a:prstGeom>
        </p:spPr>
      </p:pic>
      <p:sp>
        <p:nvSpPr>
          <p:cNvPr id="19" name="TextovéPole 18">
            <a:extLst>
              <a:ext uri="{FF2B5EF4-FFF2-40B4-BE49-F238E27FC236}">
                <a16:creationId xmlns:a16="http://schemas.microsoft.com/office/drawing/2014/main" id="{09A83051-805D-4E30-A39B-3FB33316DF4A}"/>
              </a:ext>
            </a:extLst>
          </p:cNvPr>
          <p:cNvSpPr txBox="1"/>
          <p:nvPr/>
        </p:nvSpPr>
        <p:spPr>
          <a:xfrm>
            <a:off x="75584" y="476327"/>
            <a:ext cx="3529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Určete živočicha na fotografii.</a:t>
            </a:r>
          </a:p>
        </p:txBody>
      </p:sp>
    </p:spTree>
    <p:extLst>
      <p:ext uri="{BB962C8B-B14F-4D97-AF65-F5344CB8AC3E}">
        <p14:creationId xmlns:p14="http://schemas.microsoft.com/office/powerpoint/2010/main" val="40716849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C37D89D5-44C5-4993-B2E7-FCCC2DE43A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09" t="42328" r="34184" b="9523"/>
          <a:stretch/>
        </p:blipFill>
        <p:spPr>
          <a:xfrm>
            <a:off x="4112995" y="0"/>
            <a:ext cx="8003421" cy="6858000"/>
          </a:xfrm>
          <a:prstGeom prst="rect">
            <a:avLst/>
          </a:prstGeom>
        </p:spPr>
      </p:pic>
      <p:pic>
        <p:nvPicPr>
          <p:cNvPr id="10" name="Obrázek 9" descr="Obsah obrázku bezobratlí, měkkýši, hlemýžď, zeď&#10;&#10;Popis byl vytvořen automaticky">
            <a:extLst>
              <a:ext uri="{FF2B5EF4-FFF2-40B4-BE49-F238E27FC236}">
                <a16:creationId xmlns:a16="http://schemas.microsoft.com/office/drawing/2014/main" id="{B7D7665E-5FE0-41E9-93C9-DB60171CF0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3" t="2936" r="6623" b="-2936"/>
          <a:stretch/>
        </p:blipFill>
        <p:spPr>
          <a:xfrm rot="5400000">
            <a:off x="213716" y="2059483"/>
            <a:ext cx="3431101" cy="3187413"/>
          </a:xfrm>
          <a:prstGeom prst="rect">
            <a:avLst/>
          </a:prstGeom>
        </p:spPr>
      </p:pic>
      <p:sp>
        <p:nvSpPr>
          <p:cNvPr id="19" name="TextovéPole 18">
            <a:extLst>
              <a:ext uri="{FF2B5EF4-FFF2-40B4-BE49-F238E27FC236}">
                <a16:creationId xmlns:a16="http://schemas.microsoft.com/office/drawing/2014/main" id="{80581111-DEDE-49B3-9075-B739F9618D2B}"/>
              </a:ext>
            </a:extLst>
          </p:cNvPr>
          <p:cNvSpPr txBox="1"/>
          <p:nvPr/>
        </p:nvSpPr>
        <p:spPr>
          <a:xfrm>
            <a:off x="75584" y="476327"/>
            <a:ext cx="3529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Určete živočicha na fotografii.</a:t>
            </a:r>
          </a:p>
        </p:txBody>
      </p:sp>
    </p:spTree>
    <p:extLst>
      <p:ext uri="{BB962C8B-B14F-4D97-AF65-F5344CB8AC3E}">
        <p14:creationId xmlns:p14="http://schemas.microsoft.com/office/powerpoint/2010/main" val="5574555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C37D89D5-44C5-4993-B2E7-FCCC2DE43A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09" t="42328" r="34184" b="9523"/>
          <a:stretch/>
        </p:blipFill>
        <p:spPr>
          <a:xfrm>
            <a:off x="4112995" y="0"/>
            <a:ext cx="8003421" cy="685800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8B05E579-EE70-4F5E-B061-A7A9632921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3" r="21898"/>
          <a:stretch/>
        </p:blipFill>
        <p:spPr>
          <a:xfrm rot="5400000">
            <a:off x="503413" y="1792377"/>
            <a:ext cx="3305260" cy="3663338"/>
          </a:xfrm>
          <a:prstGeom prst="rect">
            <a:avLst/>
          </a:prstGeom>
        </p:spPr>
      </p:pic>
      <p:sp>
        <p:nvSpPr>
          <p:cNvPr id="19" name="TextovéPole 18">
            <a:extLst>
              <a:ext uri="{FF2B5EF4-FFF2-40B4-BE49-F238E27FC236}">
                <a16:creationId xmlns:a16="http://schemas.microsoft.com/office/drawing/2014/main" id="{12DE0198-870D-4F23-8E43-533A8B276FE1}"/>
              </a:ext>
            </a:extLst>
          </p:cNvPr>
          <p:cNvSpPr txBox="1"/>
          <p:nvPr/>
        </p:nvSpPr>
        <p:spPr>
          <a:xfrm>
            <a:off x="75584" y="476327"/>
            <a:ext cx="3529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Určete živočicha na fotografii.</a:t>
            </a:r>
          </a:p>
        </p:txBody>
      </p:sp>
    </p:spTree>
    <p:extLst>
      <p:ext uri="{BB962C8B-B14F-4D97-AF65-F5344CB8AC3E}">
        <p14:creationId xmlns:p14="http://schemas.microsoft.com/office/powerpoint/2010/main" val="17401690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C37D89D5-44C5-4993-B2E7-FCCC2DE43A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09" t="42328" r="34184" b="9523"/>
          <a:stretch/>
        </p:blipFill>
        <p:spPr>
          <a:xfrm>
            <a:off x="4112995" y="0"/>
            <a:ext cx="8003421" cy="6858000"/>
          </a:xfrm>
          <a:prstGeom prst="rect">
            <a:avLst/>
          </a:prstGeom>
        </p:spPr>
      </p:pic>
      <p:pic>
        <p:nvPicPr>
          <p:cNvPr id="14" name="Obrázek 13" descr="Obsah obrázku bezobratlí, měkkýši, slávka jedlá, škeble&#10;&#10;Popis byl vytvořen automaticky">
            <a:extLst>
              <a:ext uri="{FF2B5EF4-FFF2-40B4-BE49-F238E27FC236}">
                <a16:creationId xmlns:a16="http://schemas.microsoft.com/office/drawing/2014/main" id="{B520E708-40B6-4E34-BB94-3DF429CAAB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4020" y="1843480"/>
            <a:ext cx="4228051" cy="3171038"/>
          </a:xfrm>
          <a:prstGeom prst="rect">
            <a:avLst/>
          </a:prstGeom>
        </p:spPr>
      </p:pic>
      <p:sp>
        <p:nvSpPr>
          <p:cNvPr id="19" name="TextovéPole 18">
            <a:extLst>
              <a:ext uri="{FF2B5EF4-FFF2-40B4-BE49-F238E27FC236}">
                <a16:creationId xmlns:a16="http://schemas.microsoft.com/office/drawing/2014/main" id="{30BBF253-7630-4A92-975A-5CD08C511B18}"/>
              </a:ext>
            </a:extLst>
          </p:cNvPr>
          <p:cNvSpPr txBox="1"/>
          <p:nvPr/>
        </p:nvSpPr>
        <p:spPr>
          <a:xfrm>
            <a:off x="75584" y="476327"/>
            <a:ext cx="3529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Určete živočicha na fotografii.</a:t>
            </a:r>
          </a:p>
        </p:txBody>
      </p:sp>
    </p:spTree>
    <p:extLst>
      <p:ext uri="{BB962C8B-B14F-4D97-AF65-F5344CB8AC3E}">
        <p14:creationId xmlns:p14="http://schemas.microsoft.com/office/powerpoint/2010/main" val="27593927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C37D89D5-44C5-4993-B2E7-FCCC2DE43A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09" t="42328" r="34184" b="9523"/>
          <a:stretch/>
        </p:blipFill>
        <p:spPr>
          <a:xfrm>
            <a:off x="4112995" y="0"/>
            <a:ext cx="8003421" cy="6858000"/>
          </a:xfrm>
          <a:prstGeom prst="rect">
            <a:avLst/>
          </a:prstGeom>
        </p:spPr>
      </p:pic>
      <p:sp>
        <p:nvSpPr>
          <p:cNvPr id="19" name="TextovéPole 18">
            <a:extLst>
              <a:ext uri="{FF2B5EF4-FFF2-40B4-BE49-F238E27FC236}">
                <a16:creationId xmlns:a16="http://schemas.microsoft.com/office/drawing/2014/main" id="{30BBF253-7630-4A92-975A-5CD08C511B18}"/>
              </a:ext>
            </a:extLst>
          </p:cNvPr>
          <p:cNvSpPr txBox="1"/>
          <p:nvPr/>
        </p:nvSpPr>
        <p:spPr>
          <a:xfrm>
            <a:off x="75584" y="476327"/>
            <a:ext cx="3529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Určete živočicha na fotografii.</a:t>
            </a:r>
          </a:p>
        </p:txBody>
      </p:sp>
      <p:pic>
        <p:nvPicPr>
          <p:cNvPr id="4" name="Obrázek 3" descr="Obsah obrázku bezobratlí, měkkýši, slávka jedlá, škeble&#10;&#10;Popis byl vytvořen automaticky">
            <a:extLst>
              <a:ext uri="{FF2B5EF4-FFF2-40B4-BE49-F238E27FC236}">
                <a16:creationId xmlns:a16="http://schemas.microsoft.com/office/drawing/2014/main" id="{48F5246F-BD1A-4354-A7D8-4117E635A4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8091" y="2171085"/>
            <a:ext cx="4156531" cy="3117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3050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C37D89D5-44C5-4993-B2E7-FCCC2DE43A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09" t="42328" r="34184" b="9523"/>
          <a:stretch/>
        </p:blipFill>
        <p:spPr>
          <a:xfrm>
            <a:off x="4112995" y="0"/>
            <a:ext cx="8003421" cy="6858000"/>
          </a:xfrm>
          <a:prstGeom prst="rect">
            <a:avLst/>
          </a:prstGeom>
        </p:spPr>
      </p:pic>
      <p:sp>
        <p:nvSpPr>
          <p:cNvPr id="19" name="TextovéPole 18">
            <a:extLst>
              <a:ext uri="{FF2B5EF4-FFF2-40B4-BE49-F238E27FC236}">
                <a16:creationId xmlns:a16="http://schemas.microsoft.com/office/drawing/2014/main" id="{30BBF253-7630-4A92-975A-5CD08C511B18}"/>
              </a:ext>
            </a:extLst>
          </p:cNvPr>
          <p:cNvSpPr txBox="1"/>
          <p:nvPr/>
        </p:nvSpPr>
        <p:spPr>
          <a:xfrm>
            <a:off x="75584" y="476327"/>
            <a:ext cx="3529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Určete živočicha na fotografii.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331C4FA-AAEB-4538-9050-CBA2262335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41"/>
          <a:stretch/>
        </p:blipFill>
        <p:spPr>
          <a:xfrm rot="5400000">
            <a:off x="73550" y="1634893"/>
            <a:ext cx="4040152" cy="3886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4071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C37D89D5-44C5-4993-B2E7-FCCC2DE43A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09" t="42328" r="34184" b="9523"/>
          <a:stretch/>
        </p:blipFill>
        <p:spPr>
          <a:xfrm>
            <a:off x="4112995" y="0"/>
            <a:ext cx="8003421" cy="6858000"/>
          </a:xfrm>
          <a:prstGeom prst="rect">
            <a:avLst/>
          </a:prstGeom>
        </p:spPr>
      </p:pic>
      <p:sp>
        <p:nvSpPr>
          <p:cNvPr id="19" name="TextovéPole 18">
            <a:extLst>
              <a:ext uri="{FF2B5EF4-FFF2-40B4-BE49-F238E27FC236}">
                <a16:creationId xmlns:a16="http://schemas.microsoft.com/office/drawing/2014/main" id="{30BBF253-7630-4A92-975A-5CD08C511B18}"/>
              </a:ext>
            </a:extLst>
          </p:cNvPr>
          <p:cNvSpPr txBox="1"/>
          <p:nvPr/>
        </p:nvSpPr>
        <p:spPr>
          <a:xfrm>
            <a:off x="75584" y="476327"/>
            <a:ext cx="3529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Určete živočicha na fotografii.</a:t>
            </a:r>
          </a:p>
        </p:txBody>
      </p:sp>
      <p:pic>
        <p:nvPicPr>
          <p:cNvPr id="4" name="Obrázek 3" descr="Obsah obrázku bezobratlí, měkkýši, interiér, srdcovka&#10;&#10;Popis byl vytvořen automaticky">
            <a:extLst>
              <a:ext uri="{FF2B5EF4-FFF2-40B4-BE49-F238E27FC236}">
                <a16:creationId xmlns:a16="http://schemas.microsoft.com/office/drawing/2014/main" id="{8F048990-EC82-4B70-A5CF-FD11D328EC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4" r="17959"/>
          <a:stretch/>
        </p:blipFill>
        <p:spPr>
          <a:xfrm rot="5400000">
            <a:off x="377133" y="3058633"/>
            <a:ext cx="3312368" cy="3651886"/>
          </a:xfrm>
          <a:prstGeom prst="rect">
            <a:avLst/>
          </a:prstGeom>
        </p:spPr>
      </p:pic>
      <p:pic>
        <p:nvPicPr>
          <p:cNvPr id="6" name="Obrázek 5" descr="Obsah obrázku osoba, držení, ruka, měkkýši&#10;&#10;Popis byl vytvořen automaticky">
            <a:extLst>
              <a:ext uri="{FF2B5EF4-FFF2-40B4-BE49-F238E27FC236}">
                <a16:creationId xmlns:a16="http://schemas.microsoft.com/office/drawing/2014/main" id="{3AF98D4A-C848-48C7-A4C0-AF1C500171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59" t="13893" r="7347" b="20438"/>
          <a:stretch/>
        </p:blipFill>
        <p:spPr>
          <a:xfrm rot="5400000">
            <a:off x="1837720" y="1079175"/>
            <a:ext cx="2127380" cy="191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2258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C37D89D5-44C5-4993-B2E7-FCCC2DE43A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09" t="42328" r="34184" b="9523"/>
          <a:stretch/>
        </p:blipFill>
        <p:spPr>
          <a:xfrm>
            <a:off x="4112995" y="0"/>
            <a:ext cx="8003421" cy="6858000"/>
          </a:xfrm>
          <a:prstGeom prst="rect">
            <a:avLst/>
          </a:prstGeom>
        </p:spPr>
      </p:pic>
      <p:sp>
        <p:nvSpPr>
          <p:cNvPr id="19" name="TextovéPole 18">
            <a:extLst>
              <a:ext uri="{FF2B5EF4-FFF2-40B4-BE49-F238E27FC236}">
                <a16:creationId xmlns:a16="http://schemas.microsoft.com/office/drawing/2014/main" id="{30BBF253-7630-4A92-975A-5CD08C511B18}"/>
              </a:ext>
            </a:extLst>
          </p:cNvPr>
          <p:cNvSpPr txBox="1"/>
          <p:nvPr/>
        </p:nvSpPr>
        <p:spPr>
          <a:xfrm>
            <a:off x="75584" y="476327"/>
            <a:ext cx="3529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Určete živočicha na fotografii.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702B6F4-5080-48AC-994D-EDC7A76467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8" r="5034"/>
          <a:stretch/>
        </p:blipFill>
        <p:spPr>
          <a:xfrm rot="5400000">
            <a:off x="87224" y="1692090"/>
            <a:ext cx="3984283" cy="3716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5781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C37D89D5-44C5-4993-B2E7-FCCC2DE43A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09" t="42328" r="34184" b="9523"/>
          <a:stretch/>
        </p:blipFill>
        <p:spPr>
          <a:xfrm>
            <a:off x="4112995" y="0"/>
            <a:ext cx="8003421" cy="6858000"/>
          </a:xfrm>
          <a:prstGeom prst="rect">
            <a:avLst/>
          </a:prstGeom>
        </p:spPr>
      </p:pic>
      <p:sp>
        <p:nvSpPr>
          <p:cNvPr id="19" name="TextovéPole 18">
            <a:extLst>
              <a:ext uri="{FF2B5EF4-FFF2-40B4-BE49-F238E27FC236}">
                <a16:creationId xmlns:a16="http://schemas.microsoft.com/office/drawing/2014/main" id="{30BBF253-7630-4A92-975A-5CD08C511B18}"/>
              </a:ext>
            </a:extLst>
          </p:cNvPr>
          <p:cNvSpPr txBox="1"/>
          <p:nvPr/>
        </p:nvSpPr>
        <p:spPr>
          <a:xfrm>
            <a:off x="75584" y="476327"/>
            <a:ext cx="3529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Určete živočicha na fotografii.</a:t>
            </a:r>
          </a:p>
        </p:txBody>
      </p:sp>
      <p:pic>
        <p:nvPicPr>
          <p:cNvPr id="5" name="Obrázek 4" descr="Obsah obrázku bezobratlí, měkkýši, krájené&#10;&#10;Popis byl vytvořen automaticky">
            <a:extLst>
              <a:ext uri="{FF2B5EF4-FFF2-40B4-BE49-F238E27FC236}">
                <a16:creationId xmlns:a16="http://schemas.microsoft.com/office/drawing/2014/main" id="{79EDBF79-2F26-41C8-98AA-D0B240051C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24962" y="1885949"/>
            <a:ext cx="5010539" cy="375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6683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95172A88-5A9B-421B-8905-A76AA8139F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00" t="12925" r="25689" b="16327"/>
          <a:stretch/>
        </p:blipFill>
        <p:spPr>
          <a:xfrm>
            <a:off x="796212" y="0"/>
            <a:ext cx="10599575" cy="6959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7129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527EC714-7770-4FF5-8437-30D7358538F7}"/>
              </a:ext>
            </a:extLst>
          </p:cNvPr>
          <p:cNvSpPr txBox="1"/>
          <p:nvPr/>
        </p:nvSpPr>
        <p:spPr>
          <a:xfrm>
            <a:off x="369115" y="192947"/>
            <a:ext cx="112831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ÚKOLY PRO VÁS:</a:t>
            </a:r>
          </a:p>
          <a:p>
            <a:r>
              <a:rPr lang="cs-CZ" dirty="0"/>
              <a:t>1) Porovnejte obratlovce s bezobratlými živočichy. </a:t>
            </a:r>
          </a:p>
          <a:p>
            <a:r>
              <a:rPr lang="cs-CZ" dirty="0"/>
              <a:t>2) Navrhněte definici pojmu bezobratlí živočichové.</a:t>
            </a:r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699D0E98-0AA7-450D-A895-AE3F3B89995B}"/>
              </a:ext>
            </a:extLst>
          </p:cNvPr>
          <p:cNvSpPr txBox="1">
            <a:spLocks/>
          </p:cNvSpPr>
          <p:nvPr/>
        </p:nvSpPr>
        <p:spPr>
          <a:xfrm>
            <a:off x="303544" y="1318869"/>
            <a:ext cx="5602734" cy="519389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800" b="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b="1" dirty="0"/>
              <a:t>OBRATLOVCI</a:t>
            </a:r>
          </a:p>
          <a:p>
            <a:pPr>
              <a:buFontTx/>
              <a:buChar char="-"/>
            </a:pPr>
            <a:r>
              <a:rPr lang="cs-CZ" b="1" dirty="0"/>
              <a:t>bilaterálně souměrné tělo</a:t>
            </a:r>
            <a:r>
              <a:rPr lang="cs-CZ" dirty="0"/>
              <a:t>, jehož oporou je </a:t>
            </a:r>
            <a:r>
              <a:rPr lang="cs-CZ" b="1" dirty="0"/>
              <a:t>vnitřní kostra</a:t>
            </a:r>
            <a:r>
              <a:rPr lang="cs-CZ" dirty="0"/>
              <a:t> (chrupavčitá či kostěná). </a:t>
            </a:r>
          </a:p>
          <a:p>
            <a:pPr>
              <a:buFontTx/>
              <a:buChar char="-"/>
            </a:pPr>
            <a:r>
              <a:rPr lang="cs-CZ" dirty="0"/>
              <a:t>osovou část kostry tvoří pohyblivá </a:t>
            </a:r>
            <a:r>
              <a:rPr lang="cs-CZ" b="1" dirty="0"/>
              <a:t>páteř</a:t>
            </a:r>
            <a:r>
              <a:rPr lang="cs-CZ" dirty="0"/>
              <a:t> tvořená obratli, v hlavové části </a:t>
            </a:r>
            <a:r>
              <a:rPr lang="cs-CZ" b="1" dirty="0"/>
              <a:t>lebka</a:t>
            </a:r>
            <a:r>
              <a:rPr lang="cs-CZ" dirty="0"/>
              <a:t> a různým typům pohybu uzpůsobené končetiny. </a:t>
            </a:r>
          </a:p>
          <a:p>
            <a:pPr>
              <a:buFontTx/>
              <a:buChar char="-"/>
            </a:pPr>
            <a:r>
              <a:rPr lang="cs-CZ" b="1" dirty="0"/>
              <a:t>centrální nervovou soustavu</a:t>
            </a:r>
            <a:r>
              <a:rPr lang="cs-CZ" dirty="0"/>
              <a:t> tvoří mozkem, mícha a do těla vybíhajícími </a:t>
            </a:r>
            <a:r>
              <a:rPr lang="cs-CZ" b="1" dirty="0"/>
              <a:t>periferními nervy</a:t>
            </a:r>
            <a:r>
              <a:rPr lang="cs-CZ" dirty="0"/>
              <a:t>. </a:t>
            </a:r>
          </a:p>
          <a:p>
            <a:pPr>
              <a:buFontTx/>
              <a:buChar char="-"/>
            </a:pPr>
            <a:r>
              <a:rPr lang="cs-CZ" b="1" dirty="0"/>
              <a:t>vícevrstvá kůže</a:t>
            </a:r>
            <a:r>
              <a:rPr lang="cs-CZ" dirty="0"/>
              <a:t> s různými kožními deriváty (chlupy, peří, šupiny, drápy, …)</a:t>
            </a:r>
          </a:p>
          <a:p>
            <a:pPr>
              <a:buFontTx/>
              <a:buChar char="-"/>
            </a:pPr>
            <a:r>
              <a:rPr lang="cs-CZ" b="1" dirty="0"/>
              <a:t>uzavřenou cévní soustavu</a:t>
            </a:r>
            <a:r>
              <a:rPr lang="cs-CZ" dirty="0"/>
              <a:t>, vylučovací orgán </a:t>
            </a:r>
            <a:r>
              <a:rPr lang="cs-CZ" b="1" dirty="0"/>
              <a:t>ledviny</a:t>
            </a:r>
          </a:p>
          <a:p>
            <a:pPr>
              <a:buFontTx/>
              <a:buChar char="-"/>
            </a:pPr>
            <a:r>
              <a:rPr lang="cs-CZ" dirty="0"/>
              <a:t>krevním barvivem je </a:t>
            </a:r>
            <a:r>
              <a:rPr lang="cs-CZ" b="1" dirty="0"/>
              <a:t>hemoglobin, </a:t>
            </a:r>
            <a:r>
              <a:rPr lang="cs-CZ" dirty="0"/>
              <a:t>krev obsahuje </a:t>
            </a:r>
            <a:r>
              <a:rPr lang="cs-CZ" b="1" dirty="0"/>
              <a:t>specializované krvinky</a:t>
            </a:r>
            <a:endParaRPr lang="cs-CZ" dirty="0"/>
          </a:p>
          <a:p>
            <a:endParaRPr lang="cs-CZ" dirty="0"/>
          </a:p>
        </p:txBody>
      </p:sp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DFB3FAEA-BA5A-4138-9785-B083C533D0F0}"/>
              </a:ext>
            </a:extLst>
          </p:cNvPr>
          <p:cNvSpPr txBox="1">
            <a:spLocks/>
          </p:cNvSpPr>
          <p:nvPr/>
        </p:nvSpPr>
        <p:spPr>
          <a:xfrm>
            <a:off x="6202402" y="1318869"/>
            <a:ext cx="5602734" cy="519389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>
            <a:normAutofit lnSpcReduction="10000"/>
          </a:bodyPr>
          <a:lstStyle>
            <a:lvl1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800" b="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b="1" dirty="0"/>
              <a:t>BEZOBRATLÍ</a:t>
            </a:r>
          </a:p>
          <a:p>
            <a:pPr marL="285750" indent="-285750">
              <a:buFontTx/>
              <a:buChar char="-"/>
            </a:pPr>
            <a:r>
              <a:rPr lang="cs-CZ" b="1" dirty="0"/>
              <a:t>bilaterálně nebo radiálně souměrné tělo</a:t>
            </a:r>
            <a:r>
              <a:rPr lang="cs-CZ" dirty="0"/>
              <a:t>, oporou je </a:t>
            </a:r>
            <a:r>
              <a:rPr lang="cs-CZ" b="1" dirty="0"/>
              <a:t>vnitřní nebo vnější kostra, opora těla chybí.</a:t>
            </a:r>
          </a:p>
          <a:p>
            <a:pPr marL="285750" indent="-285750">
              <a:buFontTx/>
              <a:buChar char="-"/>
            </a:pPr>
            <a:r>
              <a:rPr lang="cs-CZ" dirty="0"/>
              <a:t>Různé typy nervové soustavy </a:t>
            </a:r>
            <a:r>
              <a:rPr lang="cs-CZ" b="1" dirty="0"/>
              <a:t>– ganglia </a:t>
            </a:r>
            <a:r>
              <a:rPr lang="cs-CZ" dirty="0"/>
              <a:t>různě po těle</a:t>
            </a:r>
            <a:r>
              <a:rPr lang="cs-CZ" b="1" dirty="0"/>
              <a:t>.</a:t>
            </a:r>
            <a:endParaRPr lang="cs-CZ" dirty="0"/>
          </a:p>
          <a:p>
            <a:pPr marL="285750" indent="-285750">
              <a:buFontTx/>
              <a:buChar char="-"/>
            </a:pPr>
            <a:r>
              <a:rPr lang="cs-CZ" b="1" dirty="0"/>
              <a:t>Jednoduchá kůže, </a:t>
            </a:r>
            <a:r>
              <a:rPr lang="cs-CZ" dirty="0"/>
              <a:t>deriváty chloupky</a:t>
            </a:r>
            <a:r>
              <a:rPr lang="cs-CZ" b="1" dirty="0"/>
              <a:t>.</a:t>
            </a:r>
          </a:p>
          <a:p>
            <a:pPr marL="285750" indent="-285750">
              <a:buFontTx/>
              <a:buChar char="-"/>
            </a:pPr>
            <a:r>
              <a:rPr lang="cs-CZ" dirty="0"/>
              <a:t>Primitivní vylučovací ústrojů.</a:t>
            </a:r>
          </a:p>
          <a:p>
            <a:pPr marL="285750" indent="-285750">
              <a:buFontTx/>
              <a:buChar char="-"/>
            </a:pPr>
            <a:r>
              <a:rPr lang="cs-CZ" b="1" dirty="0"/>
              <a:t>Jiná krevní barviva</a:t>
            </a:r>
            <a:r>
              <a:rPr lang="cs-CZ" dirty="0"/>
              <a:t>, srdce součástí </a:t>
            </a:r>
            <a:r>
              <a:rPr lang="cs-CZ" b="1" dirty="0"/>
              <a:t>otevřené oběhové soustavy</a:t>
            </a:r>
            <a:r>
              <a:rPr lang="cs-CZ" dirty="0"/>
              <a:t>.</a:t>
            </a:r>
          </a:p>
          <a:p>
            <a:pPr marL="285750" indent="-285750">
              <a:buFontTx/>
              <a:buChar char="-"/>
            </a:pPr>
            <a:r>
              <a:rPr lang="cs-CZ" dirty="0"/>
              <a:t>- různé typy dýchání – povrchem těla, žábry, vzdušnice, plicní vaky….</a:t>
            </a:r>
          </a:p>
        </p:txBody>
      </p:sp>
    </p:spTree>
    <p:extLst>
      <p:ext uri="{BB962C8B-B14F-4D97-AF65-F5344CB8AC3E}">
        <p14:creationId xmlns:p14="http://schemas.microsoft.com/office/powerpoint/2010/main" val="25491596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BB2EC8A7-DCDC-416D-80F5-A764E14C948A}"/>
              </a:ext>
            </a:extLst>
          </p:cNvPr>
          <p:cNvSpPr txBox="1"/>
          <p:nvPr/>
        </p:nvSpPr>
        <p:spPr>
          <a:xfrm>
            <a:off x="125834" y="67876"/>
            <a:ext cx="359297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ÚKOLY PRO VÁS:</a:t>
            </a:r>
          </a:p>
          <a:p>
            <a:endParaRPr lang="cs-CZ" b="1" dirty="0"/>
          </a:p>
          <a:p>
            <a:r>
              <a:rPr lang="cs-CZ" dirty="0"/>
              <a:t>1) Prohlédněte si fotografii členovců.</a:t>
            </a:r>
          </a:p>
          <a:p>
            <a:endParaRPr lang="cs-CZ" dirty="0"/>
          </a:p>
          <a:p>
            <a:r>
              <a:rPr lang="cs-CZ" dirty="0"/>
              <a:t>2) Rozhodněte, kteří z živočichů jsou zástupci pavoukovců a kteří jsou zástupci hmyzu.</a:t>
            </a:r>
          </a:p>
          <a:p>
            <a:endParaRPr lang="cs-CZ" dirty="0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14D4EAA0-3DDD-46F5-8C81-92B9A548CF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33341"/>
            <a:ext cx="3592978" cy="4124659"/>
          </a:xfrm>
          <a:prstGeom prst="foldedCorner">
            <a:avLst>
              <a:gd name="adj" fmla="val 6699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______________________   Nejpočetnější kmen na Zemi, společným znakem je  </a:t>
            </a:r>
            <a:r>
              <a:rPr kumimoji="0" lang="cs-CZ" altLang="cs-CZ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nestejnoměrně článkované tělo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. Schránku těla tvoří </a:t>
            </a:r>
            <a:r>
              <a:rPr kumimoji="0" lang="cs-CZ" altLang="cs-CZ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vnější kostra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zvaná kutikula, která je tvořena </a:t>
            </a:r>
            <a:r>
              <a:rPr kumimoji="0" lang="cs-CZ" altLang="cs-CZ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chitinem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. Jednotlivé destičky jsou mezi sebou spojeny pružnými membránami a zespodu se na ně upínají svaly, což jim umožňuje pohyb. Tento typ kostry však členovcům </a:t>
            </a:r>
            <a:r>
              <a:rPr kumimoji="0" lang="cs-CZ" altLang="cs-CZ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znemožňuje růst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, proto se musí </a:t>
            </a:r>
            <a:r>
              <a:rPr kumimoji="0" lang="cs-CZ" altLang="cs-CZ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svlékat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. Nervová soustava je </a:t>
            </a:r>
            <a:r>
              <a:rPr kumimoji="0" lang="cs-CZ" altLang="cs-CZ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žebříčkového typu a s </a:t>
            </a:r>
            <a:r>
              <a:rPr kumimoji="0" lang="cs-CZ" altLang="cs-CZ" sz="1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podjícnovou</a:t>
            </a:r>
            <a:r>
              <a:rPr kumimoji="0" lang="cs-CZ" altLang="cs-CZ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zauzlinou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a dalšími zauzlinami v exponovaných oblastech. Ze smyslů mají </a:t>
            </a:r>
            <a:r>
              <a:rPr kumimoji="0" lang="cs-CZ" altLang="cs-CZ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oči – složené nebo jednoduché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kumimoji="0" lang="cs-CZ" altLang="cs-CZ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smyslové brvy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registrující nejrůznější typy podnětů. Cévní soustava je </a:t>
            </a:r>
            <a:r>
              <a:rPr kumimoji="0" lang="cs-CZ" altLang="cs-CZ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otevřená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s tepajícím srdcem v hrudní části. Jsou to gonochoristé, u některých  pohlavní dimorfismus, vývoj jedince přímý nebo nepřímý.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BA3AFA3-D335-44B3-B6A4-E7B6A6BB0D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812" y="304101"/>
            <a:ext cx="8333064" cy="6249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9878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919F77DF-24A4-4B38-A582-7E3DD6BC8D2C}"/>
              </a:ext>
            </a:extLst>
          </p:cNvPr>
          <p:cNvPicPr/>
          <p:nvPr/>
        </p:nvPicPr>
        <p:blipFill>
          <a:blip r:embed="rId2" cstate="print"/>
          <a:srcRect b="18846"/>
          <a:stretch>
            <a:fillRect/>
          </a:stretch>
        </p:blipFill>
        <p:spPr>
          <a:xfrm>
            <a:off x="4973216" y="0"/>
            <a:ext cx="7098393" cy="2832943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18870207-8A61-4BBE-9DA3-426E312D82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34" t="28708" r="50561" b="35918"/>
          <a:stretch/>
        </p:blipFill>
        <p:spPr>
          <a:xfrm>
            <a:off x="4973216" y="2910899"/>
            <a:ext cx="7098393" cy="3869145"/>
          </a:xfrm>
          <a:prstGeom prst="rect">
            <a:avLst/>
          </a:prstGeom>
        </p:spPr>
      </p:pic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3DB61F41-07B1-4591-904E-499974624B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90" y="3312368"/>
            <a:ext cx="4483137" cy="3389988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FFD4729-7233-4011-9CFB-177BD9DA1D34}"/>
              </a:ext>
            </a:extLst>
          </p:cNvPr>
          <p:cNvSpPr txBox="1"/>
          <p:nvPr/>
        </p:nvSpPr>
        <p:spPr>
          <a:xfrm>
            <a:off x="247131" y="357125"/>
            <a:ext cx="44776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ÚKOLY PRO VÁS:</a:t>
            </a:r>
          </a:p>
          <a:p>
            <a:endParaRPr lang="cs-CZ" b="1" dirty="0"/>
          </a:p>
          <a:p>
            <a:r>
              <a:rPr lang="cs-CZ" dirty="0"/>
              <a:t>1) Prohlédněte si stavbu těla různých zástupců členovců.</a:t>
            </a:r>
          </a:p>
          <a:p>
            <a:endParaRPr lang="cs-CZ" dirty="0"/>
          </a:p>
          <a:p>
            <a:r>
              <a:rPr lang="cs-CZ" dirty="0"/>
              <a:t>2) Doplňte do tabulky charakteristiky jednotlivých skupiny členovců.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363488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73141C18-FEB8-414C-9CE3-CEE3F2BFDD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653" t="20000" r="53929" b="40272"/>
          <a:stretch/>
        </p:blipFill>
        <p:spPr>
          <a:xfrm>
            <a:off x="160772" y="2391178"/>
            <a:ext cx="4495204" cy="4289541"/>
          </a:xfrm>
          <a:prstGeom prst="rect">
            <a:avLst/>
          </a:prstGeom>
        </p:spPr>
      </p:pic>
      <p:pic>
        <p:nvPicPr>
          <p:cNvPr id="8194" name="Picture 2" descr="zebrina | Animals, Crab">
            <a:extLst>
              <a:ext uri="{FF2B5EF4-FFF2-40B4-BE49-F238E27FC236}">
                <a16:creationId xmlns:a16="http://schemas.microsoft.com/office/drawing/2014/main" id="{15381235-FE50-42E3-9D2F-1250E7EFA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522" y="100403"/>
            <a:ext cx="3439706" cy="230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Krab web...">
            <a:extLst>
              <a:ext uri="{FF2B5EF4-FFF2-40B4-BE49-F238E27FC236}">
                <a16:creationId xmlns:a16="http://schemas.microsoft.com/office/drawing/2014/main" id="{02D8247B-80AA-4563-9034-87707E9F4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916" y="4955430"/>
            <a:ext cx="2634312" cy="1725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Různonožci – Wikipedie">
            <a:extLst>
              <a:ext uri="{FF2B5EF4-FFF2-40B4-BE49-F238E27FC236}">
                <a16:creationId xmlns:a16="http://schemas.microsoft.com/office/drawing/2014/main" id="{CCFBA238-20E5-4064-9515-CCF974DB5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993" y="230837"/>
            <a:ext cx="2670119" cy="1651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Zamyšlení nad klíšťaty | Bushcraft.cz">
            <a:extLst>
              <a:ext uri="{FF2B5EF4-FFF2-40B4-BE49-F238E27FC236}">
                <a16:creationId xmlns:a16="http://schemas.microsoft.com/office/drawing/2014/main" id="{07A364B9-B09F-4D7E-BABB-3E80DE6425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5" t="31936" r="19638" b="21132"/>
          <a:stretch/>
        </p:blipFill>
        <p:spPr bwMode="auto">
          <a:xfrm>
            <a:off x="6250151" y="4975646"/>
            <a:ext cx="2571750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Sekáč rohatý - Phalangium opilio (Phalangium opilio) - YouTube">
            <a:extLst>
              <a:ext uri="{FF2B5EF4-FFF2-40B4-BE49-F238E27FC236}">
                <a16:creationId xmlns:a16="http://schemas.microsoft.com/office/drawing/2014/main" id="{1BA0F0A7-182F-4C94-A60D-EC772FA648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2" r="8163"/>
          <a:stretch/>
        </p:blipFill>
        <p:spPr bwMode="auto">
          <a:xfrm>
            <a:off x="393109" y="230837"/>
            <a:ext cx="2386275" cy="1651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Obrázek - Argyroneta aquatica (vodouch stříbřitý) | BioLib.cz">
            <a:extLst>
              <a:ext uri="{FF2B5EF4-FFF2-40B4-BE49-F238E27FC236}">
                <a16:creationId xmlns:a16="http://schemas.microsoft.com/office/drawing/2014/main" id="{8B001933-5F7A-4461-8889-A13AA2060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722" y="230838"/>
            <a:ext cx="2282912" cy="166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Křižák obecný - 3D animace - Mozaik digitální vyučování a studium">
            <a:extLst>
              <a:ext uri="{FF2B5EF4-FFF2-40B4-BE49-F238E27FC236}">
                <a16:creationId xmlns:a16="http://schemas.microsoft.com/office/drawing/2014/main" id="{6570F32C-E946-4478-AFE9-DB0D6796A3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4" t="-8605" r="25239" b="8605"/>
          <a:stretch/>
        </p:blipFill>
        <p:spPr bwMode="auto">
          <a:xfrm>
            <a:off x="5179605" y="1897364"/>
            <a:ext cx="2572858" cy="2878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8" name="Picture 16" descr="Obrázek - Enoplognatha ovata (snovačka oválná) | BioLib.cz">
            <a:extLst>
              <a:ext uri="{FF2B5EF4-FFF2-40B4-BE49-F238E27FC236}">
                <a16:creationId xmlns:a16="http://schemas.microsoft.com/office/drawing/2014/main" id="{085241BC-1CF9-443C-8792-B7A006DDC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522" y="2607087"/>
            <a:ext cx="2397291" cy="1960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19812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DF124A65-7EB8-4909-BD2C-036F93674C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76" t="40544" r="53776" b="18368"/>
          <a:stretch/>
        </p:blipFill>
        <p:spPr>
          <a:xfrm>
            <a:off x="0" y="2435169"/>
            <a:ext cx="4525347" cy="4422831"/>
          </a:xfrm>
          <a:prstGeom prst="rect">
            <a:avLst/>
          </a:prstGeom>
        </p:spPr>
      </p:pic>
      <p:pic>
        <p:nvPicPr>
          <p:cNvPr id="13314" name="Picture 2" descr="Babočka paví oko (Inachis io) - ChovZvířat.cz">
            <a:extLst>
              <a:ext uri="{FF2B5EF4-FFF2-40B4-BE49-F238E27FC236}">
                <a16:creationId xmlns:a16="http://schemas.microsoft.com/office/drawing/2014/main" id="{5E5D7C03-09AF-4E49-86B2-672B9603F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69" y="221014"/>
            <a:ext cx="2312826" cy="185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Fotografie „Babočka kopřivová“ | Galerie Megapixel">
            <a:extLst>
              <a:ext uri="{FF2B5EF4-FFF2-40B4-BE49-F238E27FC236}">
                <a16:creationId xmlns:a16="http://schemas.microsoft.com/office/drawing/2014/main" id="{5625855D-6E4F-4CEA-A620-FF62ECA5CE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4" b="12248"/>
          <a:stretch/>
        </p:blipFill>
        <p:spPr bwMode="auto">
          <a:xfrm>
            <a:off x="2899877" y="238824"/>
            <a:ext cx="2453305" cy="183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Neuvěřitelná Babočka admirál — Česká televize">
            <a:extLst>
              <a:ext uri="{FF2B5EF4-FFF2-40B4-BE49-F238E27FC236}">
                <a16:creationId xmlns:a16="http://schemas.microsoft.com/office/drawing/2014/main" id="{52E3FED4-A2CC-4315-82D2-9F4B22190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164" y="238824"/>
            <a:ext cx="2467014" cy="185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Otakárek ovocný (Iphiclides podalirius) - ChovZvířat.cz">
            <a:extLst>
              <a:ext uri="{FF2B5EF4-FFF2-40B4-BE49-F238E27FC236}">
                <a16:creationId xmlns:a16="http://schemas.microsoft.com/office/drawing/2014/main" id="{8028FFC5-9F25-4B8D-BE2C-9E802A529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640" y="2292841"/>
            <a:ext cx="2292841" cy="1904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>
            <a:extLst>
              <a:ext uri="{FF2B5EF4-FFF2-40B4-BE49-F238E27FC236}">
                <a16:creationId xmlns:a16="http://schemas.microsoft.com/office/drawing/2014/main" id="{3D6D105C-249B-4095-AEA0-6BA7B4EFF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395" y="2435169"/>
            <a:ext cx="2486542" cy="1904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6" name="Picture 14" descr="motýl bělásek – Seznam.cz">
            <a:extLst>
              <a:ext uri="{FF2B5EF4-FFF2-40B4-BE49-F238E27FC236}">
                <a16:creationId xmlns:a16="http://schemas.microsoft.com/office/drawing/2014/main" id="{C5336FD3-CEB4-4899-88C1-DEF434FF6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639" y="4401183"/>
            <a:ext cx="2292841" cy="2292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8" name="Picture 16" descr="Okáč luční (Maniola jurtina) | Fotografie motýlů České republiky">
            <a:extLst>
              <a:ext uri="{FF2B5EF4-FFF2-40B4-BE49-F238E27FC236}">
                <a16:creationId xmlns:a16="http://schemas.microsoft.com/office/drawing/2014/main" id="{76B9BA36-66C2-4738-93A0-744172097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2597" y="4532933"/>
            <a:ext cx="2805404" cy="2104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0" name="Picture 18" descr="Otakárek fenyklový – Wikipedie">
            <a:extLst>
              <a:ext uri="{FF2B5EF4-FFF2-40B4-BE49-F238E27FC236}">
                <a16:creationId xmlns:a16="http://schemas.microsoft.com/office/drawing/2014/main" id="{B1768B5C-E798-463D-BC52-757A87E71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395" y="281663"/>
            <a:ext cx="2628900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50120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BEA3FA2C-981E-4D31-A0E7-9236425505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071" t="40952" r="30510" b="18912"/>
          <a:stretch/>
        </p:blipFill>
        <p:spPr>
          <a:xfrm>
            <a:off x="-1" y="2340063"/>
            <a:ext cx="4618653" cy="4452623"/>
          </a:xfrm>
          <a:prstGeom prst="rect">
            <a:avLst/>
          </a:prstGeom>
        </p:spPr>
      </p:pic>
      <p:pic>
        <p:nvPicPr>
          <p:cNvPr id="14338" name="Picture 2" descr="Obrázek - Geotrupes stercorarius (chrobák velký) | BioLib.cz">
            <a:extLst>
              <a:ext uri="{FF2B5EF4-FFF2-40B4-BE49-F238E27FC236}">
                <a16:creationId xmlns:a16="http://schemas.microsoft.com/office/drawing/2014/main" id="{ABCE8FC2-CDD6-434E-A460-05303222A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03" y="141515"/>
            <a:ext cx="2649293" cy="180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>
            <a:extLst>
              <a:ext uri="{FF2B5EF4-FFF2-40B4-BE49-F238E27FC236}">
                <a16:creationId xmlns:a16="http://schemas.microsoft.com/office/drawing/2014/main" id="{1085B3E1-0FC9-47A3-95E2-811A5BF42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011" y="141515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Eucarabus ullrichii - střevlík Ullrichův | Carabidae - střevlíkovití |  Natura Bohemica">
            <a:extLst>
              <a:ext uri="{FF2B5EF4-FFF2-40B4-BE49-F238E27FC236}">
                <a16:creationId xmlns:a16="http://schemas.microsoft.com/office/drawing/2014/main" id="{EB3598D6-FAF5-41B1-BFC8-21F57940A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801" y="186176"/>
            <a:ext cx="2620773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Tesařík pižmový « Krajinou a přírodou východních Čech">
            <a:extLst>
              <a:ext uri="{FF2B5EF4-FFF2-40B4-BE49-F238E27FC236}">
                <a16:creationId xmlns:a16="http://schemas.microsoft.com/office/drawing/2014/main" id="{7A97D234-480F-455C-B91A-8132086BE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9154" y="186176"/>
            <a:ext cx="2766371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Chroust obecný (Melolontha melolontha) - ChovZvířat.cz">
            <a:extLst>
              <a:ext uri="{FF2B5EF4-FFF2-40B4-BE49-F238E27FC236}">
                <a16:creationId xmlns:a16="http://schemas.microsoft.com/office/drawing/2014/main" id="{76786468-DDAD-4303-824B-AEC2C9009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705" y="2438400"/>
            <a:ext cx="3001951" cy="214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 descr="Potápník vroubený - Dytiscus marginalis">
            <a:extLst>
              <a:ext uri="{FF2B5EF4-FFF2-40B4-BE49-F238E27FC236}">
                <a16:creationId xmlns:a16="http://schemas.microsoft.com/office/drawing/2014/main" id="{74E0CD9F-E326-476E-9C2A-0EA69D379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574" y="2438400"/>
            <a:ext cx="3524556" cy="2142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0" name="Picture 14" descr="Cantharis fusca (páteříček sněhový) | BioLib.cz">
            <a:extLst>
              <a:ext uri="{FF2B5EF4-FFF2-40B4-BE49-F238E27FC236}">
                <a16:creationId xmlns:a16="http://schemas.microsoft.com/office/drawing/2014/main" id="{ED4BE808-B3B8-4C45-863B-FC203D956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500" y="4680387"/>
            <a:ext cx="2987156" cy="199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2" name="Picture 16" descr="Agriotes ustulatus var. flavicornis - kovařík začoudlý | Animals, Insects,  Bee">
            <a:extLst>
              <a:ext uri="{FF2B5EF4-FFF2-40B4-BE49-F238E27FC236}">
                <a16:creationId xmlns:a16="http://schemas.microsoft.com/office/drawing/2014/main" id="{2D76960D-8D8E-40DC-8115-BC65DC387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1087" y="4609370"/>
            <a:ext cx="3164438" cy="21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41882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7B083804-75B4-462B-971E-74A7F8226B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311" t="41224" r="7653" b="19048"/>
          <a:stretch/>
        </p:blipFill>
        <p:spPr>
          <a:xfrm>
            <a:off x="0" y="2232623"/>
            <a:ext cx="4767943" cy="4625377"/>
          </a:xfrm>
          <a:prstGeom prst="rect">
            <a:avLst/>
          </a:prstGeom>
        </p:spPr>
      </p:pic>
      <p:pic>
        <p:nvPicPr>
          <p:cNvPr id="15362" name="Picture 2" descr="Splešťule blátivá (Nepa cinerea) | Tiere">
            <a:extLst>
              <a:ext uri="{FF2B5EF4-FFF2-40B4-BE49-F238E27FC236}">
                <a16:creationId xmlns:a16="http://schemas.microsoft.com/office/drawing/2014/main" id="{E1506BE5-2B6E-42C6-8761-AB23A1198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31" y="117684"/>
            <a:ext cx="3172409" cy="2114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Bruslařka obecná | FotoAparát.cz">
            <a:extLst>
              <a:ext uri="{FF2B5EF4-FFF2-40B4-BE49-F238E27FC236}">
                <a16:creationId xmlns:a16="http://schemas.microsoft.com/office/drawing/2014/main" id="{D10A7393-9AF2-4B9C-9254-2E0B68E86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868" y="117684"/>
            <a:ext cx="3436774" cy="2114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Obrázek - Hydrometra stagnorum (vodoměrka štíhlá) | BioLib.cz">
            <a:extLst>
              <a:ext uri="{FF2B5EF4-FFF2-40B4-BE49-F238E27FC236}">
                <a16:creationId xmlns:a16="http://schemas.microsoft.com/office/drawing/2014/main" id="{A239BD4B-967F-4D45-93CE-16FA1B284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369" y="117684"/>
            <a:ext cx="2927633" cy="2114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>
            <a:extLst>
              <a:ext uri="{FF2B5EF4-FFF2-40B4-BE49-F238E27FC236}">
                <a16:creationId xmlns:a16="http://schemas.microsoft.com/office/drawing/2014/main" id="{14BC156D-E1AE-44DE-BBD9-0ABE8D6EE4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7" r="32581"/>
          <a:stretch/>
        </p:blipFill>
        <p:spPr bwMode="auto">
          <a:xfrm>
            <a:off x="9992774" y="117684"/>
            <a:ext cx="2044495" cy="227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Kněžice zelená – Wikipedie">
            <a:extLst>
              <a:ext uri="{FF2B5EF4-FFF2-40B4-BE49-F238E27FC236}">
                <a16:creationId xmlns:a16="http://schemas.microsoft.com/office/drawing/2014/main" id="{B309568A-10FB-4C97-9C83-AE6490C67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660" y="4867275"/>
            <a:ext cx="2656661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2" name="Picture 12" descr="Kněžice pásovaná (Graphosoma italicum) - ChovZvířat.cz">
            <a:extLst>
              <a:ext uri="{FF2B5EF4-FFF2-40B4-BE49-F238E27FC236}">
                <a16:creationId xmlns:a16="http://schemas.microsoft.com/office/drawing/2014/main" id="{D9DA1106-9A77-48C1-8721-0254A30A5B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0" r="21497" b="13292"/>
          <a:stretch/>
        </p:blipFill>
        <p:spPr bwMode="auto">
          <a:xfrm>
            <a:off x="5134955" y="2395035"/>
            <a:ext cx="2378073" cy="2410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4" name="Picture 14" descr="Obrázek - Pyrrhocoris apterus (ruměnice pospolná) | BioLib.cz">
            <a:extLst>
              <a:ext uri="{FF2B5EF4-FFF2-40B4-BE49-F238E27FC236}">
                <a16:creationId xmlns:a16="http://schemas.microsoft.com/office/drawing/2014/main" id="{EB6FDDA3-0869-4E89-870A-D31499E5F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4865" y="4837258"/>
            <a:ext cx="3028950" cy="2020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6" name="Picture 16" descr="Vroubenka červená – Fotografie přírody – Ji Hei">
            <a:extLst>
              <a:ext uri="{FF2B5EF4-FFF2-40B4-BE49-F238E27FC236}">
                <a16:creationId xmlns:a16="http://schemas.microsoft.com/office/drawing/2014/main" id="{65346005-F28B-41FB-9588-26978F7CE4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45" b="16577"/>
          <a:stretch/>
        </p:blipFill>
        <p:spPr bwMode="auto">
          <a:xfrm>
            <a:off x="7811081" y="2464714"/>
            <a:ext cx="2418259" cy="234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77888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3A4E74C2-D4A2-4266-907C-9C924ED4E7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031" t="20136" r="7857" b="40136"/>
          <a:stretch/>
        </p:blipFill>
        <p:spPr>
          <a:xfrm>
            <a:off x="0" y="2049461"/>
            <a:ext cx="4973216" cy="4808540"/>
          </a:xfrm>
          <a:prstGeom prst="rect">
            <a:avLst/>
          </a:prstGeom>
        </p:spPr>
      </p:pic>
      <p:pic>
        <p:nvPicPr>
          <p:cNvPr id="16386" name="Picture 2" descr="Fotografie včela druhů apis mellifera společné jméno včela medonosná  #15461427 | fotobanka Fotky&amp;Foto">
            <a:extLst>
              <a:ext uri="{FF2B5EF4-FFF2-40B4-BE49-F238E27FC236}">
                <a16:creationId xmlns:a16="http://schemas.microsoft.com/office/drawing/2014/main" id="{421A01AB-13BD-4A4D-A04D-632CC051D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90" y="114300"/>
            <a:ext cx="2696742" cy="1797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GALERIE: Vynalézaví čmeláci: Hmyz, který ovládá nástroje | FOTO 4 |  Ábíčko.cz">
            <a:extLst>
              <a:ext uri="{FF2B5EF4-FFF2-40B4-BE49-F238E27FC236}">
                <a16:creationId xmlns:a16="http://schemas.microsoft.com/office/drawing/2014/main" id="{1AEB4E00-34C5-41CB-A9F0-63AE553B1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7481" y="114300"/>
            <a:ext cx="2658401" cy="2321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Vosa útočná (Vespula germanica) - ChovZvířat.cz">
            <a:extLst>
              <a:ext uri="{FF2B5EF4-FFF2-40B4-BE49-F238E27FC236}">
                <a16:creationId xmlns:a16="http://schemas.microsoft.com/office/drawing/2014/main" id="{A4D80D1E-E00E-4009-B90C-66C01398B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014" y="114300"/>
            <a:ext cx="2940245" cy="2321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Obrázek - Tabanus bromius (ovád bzučivý) | BioLib.cz">
            <a:extLst>
              <a:ext uri="{FF2B5EF4-FFF2-40B4-BE49-F238E27FC236}">
                <a16:creationId xmlns:a16="http://schemas.microsoft.com/office/drawing/2014/main" id="{838A1962-9CC7-4320-AAFC-9D2FFBB75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254" y="18109"/>
            <a:ext cx="3047028" cy="2031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4" name="Picture 10" descr="Přehled škůdců a chorob / ŠKŮDCI V OBJEKTECH / Masařka obecná (Sarcophaga  carnaria)">
            <a:extLst>
              <a:ext uri="{FF2B5EF4-FFF2-40B4-BE49-F238E27FC236}">
                <a16:creationId xmlns:a16="http://schemas.microsoft.com/office/drawing/2014/main" id="{54DDC3B9-B89D-4545-9C3B-E64D1DDB3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692" y="2557462"/>
            <a:ext cx="2628900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8" name="Picture 14" descr="Musca domestica (moucha domácí) | BioLib.cz">
            <a:extLst>
              <a:ext uri="{FF2B5EF4-FFF2-40B4-BE49-F238E27FC236}">
                <a16:creationId xmlns:a16="http://schemas.microsoft.com/office/drawing/2014/main" id="{D5FB5E6B-A2D1-4AD1-AFE8-5CA72A623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259" y="2670745"/>
            <a:ext cx="2337125" cy="1751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0" name="Picture 16" descr="Těhotné nemají jezdit na jih Ameriky. Komár je ale i v Evropě - Echo24.cz">
            <a:extLst>
              <a:ext uri="{FF2B5EF4-FFF2-40B4-BE49-F238E27FC236}">
                <a16:creationId xmlns:a16="http://schemas.microsoft.com/office/drawing/2014/main" id="{3E056E28-549F-43E4-844B-C64FBE015A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96" t="-10314" r="4000" b="10314"/>
          <a:stretch/>
        </p:blipFill>
        <p:spPr bwMode="auto">
          <a:xfrm>
            <a:off x="6860136" y="4064961"/>
            <a:ext cx="5148000" cy="2678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2" name="Picture 18" descr="KROK ZA KROKEM: Jak se rodí mravenec – 21stoleti.cz">
            <a:extLst>
              <a:ext uri="{FF2B5EF4-FFF2-40B4-BE49-F238E27FC236}">
                <a16:creationId xmlns:a16="http://schemas.microsoft.com/office/drawing/2014/main" id="{561760B8-5B02-4C6F-9292-8CDE6ABEF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692" y="4645818"/>
            <a:ext cx="26289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6619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56CEC5ED-3DD8-4DCD-9683-5C2041FACA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842" t="20272" r="30510" b="40136"/>
          <a:stretch/>
        </p:blipFill>
        <p:spPr>
          <a:xfrm>
            <a:off x="0" y="2069039"/>
            <a:ext cx="5085184" cy="4788961"/>
          </a:xfrm>
          <a:prstGeom prst="rect">
            <a:avLst/>
          </a:prstGeom>
        </p:spPr>
      </p:pic>
      <p:pic>
        <p:nvPicPr>
          <p:cNvPr id="17410" name="Picture 2" descr="Kudlanky se zabydlují v Polabí, v Praze i na Pálavě. Právě se páří -  iDNES.cz">
            <a:extLst>
              <a:ext uri="{FF2B5EF4-FFF2-40B4-BE49-F238E27FC236}">
                <a16:creationId xmlns:a16="http://schemas.microsoft.com/office/drawing/2014/main" id="{42EEA083-A2D0-4061-A7A0-8F747D825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8" y="130629"/>
            <a:ext cx="3078373" cy="1721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šídlo královské | prirodavysociny.cz">
            <a:extLst>
              <a:ext uri="{FF2B5EF4-FFF2-40B4-BE49-F238E27FC236}">
                <a16:creationId xmlns:a16="http://schemas.microsoft.com/office/drawing/2014/main" id="{FD23A2BC-0E6D-4615-9C17-680A625EC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186" y="0"/>
            <a:ext cx="3294814" cy="263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Vážka ploská (Libellula depressa) - ChovZvířat.cz">
            <a:extLst>
              <a:ext uri="{FF2B5EF4-FFF2-40B4-BE49-F238E27FC236}">
                <a16:creationId xmlns:a16="http://schemas.microsoft.com/office/drawing/2014/main" id="{516A02F0-3E82-418E-BC87-95794D22D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533" y="63962"/>
            <a:ext cx="3094653" cy="200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Motýlice lesklá – Wikipedie">
            <a:extLst>
              <a:ext uri="{FF2B5EF4-FFF2-40B4-BE49-F238E27FC236}">
                <a16:creationId xmlns:a16="http://schemas.microsoft.com/office/drawing/2014/main" id="{1EA2B1D0-4B4B-45AF-81AA-FB5CF6E5D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6976" y="2620170"/>
            <a:ext cx="2765024" cy="1843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 descr="Cvrček polní (Gryllus campestris) - ChovZvířat.cz">
            <a:extLst>
              <a:ext uri="{FF2B5EF4-FFF2-40B4-BE49-F238E27FC236}">
                <a16:creationId xmlns:a16="http://schemas.microsoft.com/office/drawing/2014/main" id="{79179BC6-5F9C-4D8B-8E4A-D31646E8D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673" y="4783638"/>
            <a:ext cx="2765024" cy="1843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2" name="Picture 14" descr="Krtonožka obecná | Naturfoto.cz">
            <a:extLst>
              <a:ext uri="{FF2B5EF4-FFF2-40B4-BE49-F238E27FC236}">
                <a16:creationId xmlns:a16="http://schemas.microsoft.com/office/drawing/2014/main" id="{7223FDC4-87CA-42B7-B19A-A2268B9C0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8000" y="4482000"/>
            <a:ext cx="3564000" cy="23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4" name="Picture 16" descr="Místo pro život - didaktický portál | Kobylka">
            <a:extLst>
              <a:ext uri="{FF2B5EF4-FFF2-40B4-BE49-F238E27FC236}">
                <a16:creationId xmlns:a16="http://schemas.microsoft.com/office/drawing/2014/main" id="{C171626B-F9ED-4C4E-9B6F-F452B30E7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349" y="2376000"/>
            <a:ext cx="3264937" cy="21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6" name="Picture 18" descr="Jak chovat sarančata - poradíme přehledně a srozumitelně">
            <a:extLst>
              <a:ext uri="{FF2B5EF4-FFF2-40B4-BE49-F238E27FC236}">
                <a16:creationId xmlns:a16="http://schemas.microsoft.com/office/drawing/2014/main" id="{6797D9D6-B36A-4716-8AC3-1DAA6BA24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061" y="231013"/>
            <a:ext cx="2924989" cy="1646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13874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AE8C87DE-1FD9-4008-9337-EE43BBC702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44" t="13470" r="56532" b="16054"/>
          <a:stretch/>
        </p:blipFill>
        <p:spPr>
          <a:xfrm>
            <a:off x="233265" y="0"/>
            <a:ext cx="51765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4720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9D8B28F6-60DF-4041-A517-EA0B3DE94116}"/>
              </a:ext>
            </a:extLst>
          </p:cNvPr>
          <p:cNvSpPr txBox="1"/>
          <p:nvPr/>
        </p:nvSpPr>
        <p:spPr>
          <a:xfrm>
            <a:off x="369115" y="192947"/>
            <a:ext cx="253270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ÚKOLY PRO VÁS:</a:t>
            </a:r>
          </a:p>
          <a:p>
            <a:endParaRPr lang="cs-CZ" b="1" dirty="0"/>
          </a:p>
          <a:p>
            <a:r>
              <a:rPr lang="cs-CZ" dirty="0"/>
              <a:t>1) Prohlédněte si fotografii malé sbírky schránek z prázdninového výletu.</a:t>
            </a:r>
          </a:p>
          <a:p>
            <a:endParaRPr lang="cs-CZ" dirty="0"/>
          </a:p>
          <a:p>
            <a:r>
              <a:rPr lang="cs-CZ" dirty="0"/>
              <a:t>2) Rozhodněte, do kolika kmenů patří živočichové na fotografii. </a:t>
            </a:r>
          </a:p>
          <a:p>
            <a:endParaRPr lang="cs-CZ" dirty="0"/>
          </a:p>
          <a:p>
            <a:r>
              <a:rPr lang="cs-CZ" dirty="0"/>
              <a:t>3) Uveďte, o které kmeny živočichů se jedná.</a:t>
            </a:r>
          </a:p>
        </p:txBody>
      </p:sp>
      <p:pic>
        <p:nvPicPr>
          <p:cNvPr id="4" name="Obrázek 3" descr="Obsah obrázku několik&#10;&#10;Popis byl vytvořen automaticky">
            <a:extLst>
              <a:ext uri="{FF2B5EF4-FFF2-40B4-BE49-F238E27FC236}">
                <a16:creationId xmlns:a16="http://schemas.microsoft.com/office/drawing/2014/main" id="{4D44C5CC-50ED-49DB-A289-FB9FF4B857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441" y="-34941"/>
            <a:ext cx="9131559" cy="6848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224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79A8BB37-24FF-4DC5-ACC7-6E3B6ECDDC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96" y="190757"/>
            <a:ext cx="3791922" cy="3857583"/>
          </a:xfrm>
          <a:prstGeom prst="rect">
            <a:avLst/>
          </a:prstGeom>
        </p:spPr>
      </p:pic>
      <p:pic>
        <p:nvPicPr>
          <p:cNvPr id="6" name="Obrázek 5" descr="Obsah obrázku bezobratlí, členovci, polypovci, medúza&#10;&#10;Popis byl vytvořen automaticky">
            <a:extLst>
              <a:ext uri="{FF2B5EF4-FFF2-40B4-BE49-F238E27FC236}">
                <a16:creationId xmlns:a16="http://schemas.microsoft.com/office/drawing/2014/main" id="{8CC0BBCA-BB4B-4B25-828E-B0B335FF6E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127" y="238555"/>
            <a:ext cx="2200275" cy="1343025"/>
          </a:xfrm>
          <a:prstGeom prst="rect">
            <a:avLst/>
          </a:prstGeom>
        </p:spPr>
      </p:pic>
      <p:pic>
        <p:nvPicPr>
          <p:cNvPr id="3074" name="Picture 2" descr="Obrázek - Aurelia aurita (talířovka ušatá) | BioLib.cz">
            <a:extLst>
              <a:ext uri="{FF2B5EF4-FFF2-40B4-BE49-F238E27FC236}">
                <a16:creationId xmlns:a16="http://schemas.microsoft.com/office/drawing/2014/main" id="{884709CA-E558-4F1B-B571-DDD88FB04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331" y="158620"/>
            <a:ext cx="3743718" cy="2491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ozitivní zprávy">
            <a:extLst>
              <a:ext uri="{FF2B5EF4-FFF2-40B4-BE49-F238E27FC236}">
                <a16:creationId xmlns:a16="http://schemas.microsoft.com/office/drawing/2014/main" id="{BC838A50-7ACB-4482-B82A-E47A2D2B8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849" y="3405098"/>
            <a:ext cx="5197151" cy="3452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Žahavci-opakování">
            <a:extLst>
              <a:ext uri="{FF2B5EF4-FFF2-40B4-BE49-F238E27FC236}">
                <a16:creationId xmlns:a16="http://schemas.microsoft.com/office/drawing/2014/main" id="{2B7938A5-37E3-452A-8539-C0F15626F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896" y="1724240"/>
            <a:ext cx="1971675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sasanka mořská – Seznam.cz">
            <a:extLst>
              <a:ext uri="{FF2B5EF4-FFF2-40B4-BE49-F238E27FC236}">
                <a16:creationId xmlns:a16="http://schemas.microsoft.com/office/drawing/2014/main" id="{EEB14BF4-248E-4E4E-95D1-BAF109B98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210" y="4191000"/>
            <a:ext cx="474345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75104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C99BF345-0519-4968-A06E-113B8115B8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48" y="0"/>
            <a:ext cx="3178901" cy="4443973"/>
          </a:xfrm>
          <a:prstGeom prst="rect">
            <a:avLst/>
          </a:prstGeom>
        </p:spPr>
      </p:pic>
      <p:pic>
        <p:nvPicPr>
          <p:cNvPr id="5122" name="Picture 2" descr="Ze světa jadranské mořské fauny | Chorvatsko.cz">
            <a:extLst>
              <a:ext uri="{FF2B5EF4-FFF2-40B4-BE49-F238E27FC236}">
                <a16:creationId xmlns:a16="http://schemas.microsoft.com/office/drawing/2014/main" id="{0C898E00-A77C-4867-B227-8DA5D937C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283" y="3429000"/>
            <a:ext cx="5146717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Obrázek - Sphaerechinus granularis (ježovka fialová) | BioLib.cz">
            <a:extLst>
              <a:ext uri="{FF2B5EF4-FFF2-40B4-BE49-F238E27FC236}">
                <a16:creationId xmlns:a16="http://schemas.microsoft.com/office/drawing/2014/main" id="{CF4C7EAF-56AE-40A9-974B-65C97A0C2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0873" y="230123"/>
            <a:ext cx="3765379" cy="2824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Jak postupovat při poranění mořskými živočichy | Chorvatsko.cz">
            <a:extLst>
              <a:ext uri="{FF2B5EF4-FFF2-40B4-BE49-F238E27FC236}">
                <a16:creationId xmlns:a16="http://schemas.microsoft.com/office/drawing/2014/main" id="{E3BB12BE-7C79-444E-8D7D-43C8A88A43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1" r="11714"/>
          <a:stretch/>
        </p:blipFill>
        <p:spPr bwMode="auto">
          <a:xfrm>
            <a:off x="4749556" y="230123"/>
            <a:ext cx="3378849" cy="2824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olothuria forskali (sumýš Forskalův) | BioLib.cz">
            <a:extLst>
              <a:ext uri="{FF2B5EF4-FFF2-40B4-BE49-F238E27FC236}">
                <a16:creationId xmlns:a16="http://schemas.microsoft.com/office/drawing/2014/main" id="{61B10C02-21F2-4788-9CAE-0AC71B74BA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51" b="14642"/>
          <a:stretch/>
        </p:blipFill>
        <p:spPr bwMode="auto">
          <a:xfrm>
            <a:off x="1815279" y="4497716"/>
            <a:ext cx="5146718" cy="2360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51278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>
            <a:extLst>
              <a:ext uri="{FF2B5EF4-FFF2-40B4-BE49-F238E27FC236}">
                <a16:creationId xmlns:a16="http://schemas.microsoft.com/office/drawing/2014/main" id="{0BA97BF2-64C3-41B6-89C3-26ECB8EC2A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00" y="14288"/>
            <a:ext cx="2688555" cy="2879914"/>
          </a:xfrm>
          <a:prstGeom prst="foldedCorner">
            <a:avLst>
              <a:gd name="adj" fmla="val 5718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endParaRPr kumimoji="0" lang="cs-CZ" altLang="cs-CZ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_______________________________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Jejich charakteristickým znakem je </a:t>
            </a:r>
            <a:r>
              <a:rPr kumimoji="0" lang="cs-CZ" altLang="cs-CZ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stejnoměrně článkované tělo.</a:t>
            </a: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Podélně celým jejich tělem probíhá žebříčková nervová soustava. Dýchají celým povrchem těla. Rozvod látek po těle zajišťuje krev v uzavřené oběhové soustavě. Jsou mezi nimi </a:t>
            </a:r>
            <a:r>
              <a:rPr kumimoji="0" lang="cs-CZ" altLang="cs-CZ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hermafroditi i gonochoristé</a:t>
            </a: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. Žijí </a:t>
            </a:r>
            <a:r>
              <a:rPr kumimoji="0" lang="cs-CZ" altLang="cs-CZ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ve vodním i suchozemském </a:t>
            </a: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(avšak vlhkém) prostředí.</a:t>
            </a:r>
            <a:endParaRPr kumimoji="0" lang="cs-CZ" altLang="cs-CZ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149" name="Picture 5" descr="VIDĚLA JSEM NA ZAHRÁDCE ŽÍŽALU, ŽÍŽALU... - Zahrádkářův rok">
            <a:extLst>
              <a:ext uri="{FF2B5EF4-FFF2-40B4-BE49-F238E27FC236}">
                <a16:creationId xmlns:a16="http://schemas.microsoft.com/office/drawing/2014/main" id="{0E517DBD-F1B7-4187-935B-22F5BD0DA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928" y="646229"/>
            <a:ext cx="3613894" cy="240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Využití pijavic v lékařství (Mariana) - GANG ODVÁŽNÝCH">
            <a:extLst>
              <a:ext uri="{FF2B5EF4-FFF2-40B4-BE49-F238E27FC236}">
                <a16:creationId xmlns:a16="http://schemas.microsoft.com/office/drawing/2014/main" id="{FF2D17A2-5D13-444D-BDB0-AC54D769E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722" y="3609295"/>
            <a:ext cx="5372100" cy="29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Obrázek - Erpobdella octoculata (hltanovka bahenní) | BioLib.cz">
            <a:extLst>
              <a:ext uri="{FF2B5EF4-FFF2-40B4-BE49-F238E27FC236}">
                <a16:creationId xmlns:a16="http://schemas.microsoft.com/office/drawing/2014/main" id="{2119E745-F500-4CB5-9C3A-4D2DF2E18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235" y="4123338"/>
            <a:ext cx="3532381" cy="2391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5" name="Picture 11" descr="Obrázek - Tubifex tubifex (nitěnka obecná) | BioLib.cz">
            <a:extLst>
              <a:ext uri="{FF2B5EF4-FFF2-40B4-BE49-F238E27FC236}">
                <a16:creationId xmlns:a16="http://schemas.microsoft.com/office/drawing/2014/main" id="{DDA27BEA-E75C-418F-A54B-88BE97259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829" y="278266"/>
            <a:ext cx="4334318" cy="2879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9964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EA10691-E9AE-4C33-823A-6C3995AEAF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09" t="12109" r="34184" b="55211"/>
          <a:stretch/>
        </p:blipFill>
        <p:spPr>
          <a:xfrm>
            <a:off x="3396341" y="0"/>
            <a:ext cx="8795659" cy="511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0251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B971A232-D756-44FB-A6E6-3A9D09372260}"/>
              </a:ext>
            </a:extLst>
          </p:cNvPr>
          <p:cNvSpPr txBox="1"/>
          <p:nvPr/>
        </p:nvSpPr>
        <p:spPr>
          <a:xfrm>
            <a:off x="335559" y="2601351"/>
            <a:ext cx="253270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ÚKOLY PRO VÁS:</a:t>
            </a:r>
          </a:p>
          <a:p>
            <a:endParaRPr lang="cs-CZ" b="1" dirty="0"/>
          </a:p>
          <a:p>
            <a:r>
              <a:rPr lang="cs-CZ" dirty="0"/>
              <a:t>1) Prohlédněte si fotografii malé sbírky schránek měkkýšů.</a:t>
            </a:r>
          </a:p>
          <a:p>
            <a:endParaRPr lang="cs-CZ" dirty="0"/>
          </a:p>
          <a:p>
            <a:r>
              <a:rPr lang="cs-CZ" dirty="0"/>
              <a:t>2) Rozhodněte, které schránky patří plžům a které mlžům.</a:t>
            </a:r>
          </a:p>
          <a:p>
            <a:endParaRPr lang="cs-CZ" dirty="0"/>
          </a:p>
          <a:p>
            <a:r>
              <a:rPr lang="cs-CZ" dirty="0"/>
              <a:t>3) Uveďte, kolika druhům živočichů tyto schránky patří.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5D0FDC4-8928-4E6E-AEF6-6AFCC52579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441" y="-1"/>
            <a:ext cx="9131559" cy="684866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34E23DFC-45A3-449D-9E89-C8B39F8368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98" y="102847"/>
            <a:ext cx="3778580" cy="2173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688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C37D89D5-44C5-4993-B2E7-FCCC2DE43A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09" t="42328" r="34184" b="9523"/>
          <a:stretch/>
        </p:blipFill>
        <p:spPr>
          <a:xfrm>
            <a:off x="4112995" y="0"/>
            <a:ext cx="8003421" cy="6858000"/>
          </a:xfrm>
          <a:prstGeom prst="rect">
            <a:avLst/>
          </a:prstGeom>
        </p:spPr>
      </p:pic>
      <p:pic>
        <p:nvPicPr>
          <p:cNvPr id="4" name="Obrázek 3" descr="Obsah obrázku bezobratlí, měkkýši, hlemýžď&#10;&#10;Popis byl vytvořen automaticky">
            <a:extLst>
              <a:ext uri="{FF2B5EF4-FFF2-40B4-BE49-F238E27FC236}">
                <a16:creationId xmlns:a16="http://schemas.microsoft.com/office/drawing/2014/main" id="{C0283178-CC46-4C13-8F65-0F93161A78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4" t="-1142" r="20367" b="1142"/>
          <a:stretch/>
        </p:blipFill>
        <p:spPr>
          <a:xfrm rot="5400000">
            <a:off x="458295" y="2713618"/>
            <a:ext cx="3347208" cy="3758712"/>
          </a:xfrm>
          <a:prstGeom prst="rect">
            <a:avLst/>
          </a:prstGeom>
        </p:spPr>
      </p:pic>
      <p:sp>
        <p:nvSpPr>
          <p:cNvPr id="33" name="TextovéPole 32">
            <a:extLst>
              <a:ext uri="{FF2B5EF4-FFF2-40B4-BE49-F238E27FC236}">
                <a16:creationId xmlns:a16="http://schemas.microsoft.com/office/drawing/2014/main" id="{109EE7DC-7700-4E90-A3E4-760507074FF3}"/>
              </a:ext>
            </a:extLst>
          </p:cNvPr>
          <p:cNvSpPr txBox="1"/>
          <p:nvPr/>
        </p:nvSpPr>
        <p:spPr>
          <a:xfrm>
            <a:off x="252543" y="645952"/>
            <a:ext cx="3529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Určete živočicha na fotografii.</a:t>
            </a:r>
          </a:p>
        </p:txBody>
      </p:sp>
    </p:spTree>
    <p:extLst>
      <p:ext uri="{BB962C8B-B14F-4D97-AF65-F5344CB8AC3E}">
        <p14:creationId xmlns:p14="http://schemas.microsoft.com/office/powerpoint/2010/main" val="132796841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LinesVTI">
  <a:themeElements>
    <a:clrScheme name="AnalogousFromDarkSeedLeftStep">
      <a:dk1>
        <a:srgbClr val="000000"/>
      </a:dk1>
      <a:lt1>
        <a:srgbClr val="FFFFFF"/>
      </a:lt1>
      <a:dk2>
        <a:srgbClr val="393620"/>
      </a:dk2>
      <a:lt2>
        <a:srgbClr val="E8E2E7"/>
      </a:lt2>
      <a:accent1>
        <a:srgbClr val="48B754"/>
      </a:accent1>
      <a:accent2>
        <a:srgbClr val="60B13B"/>
      </a:accent2>
      <a:accent3>
        <a:srgbClr val="8FAB43"/>
      </a:accent3>
      <a:accent4>
        <a:srgbClr val="B1A03B"/>
      </a:accent4>
      <a:accent5>
        <a:srgbClr val="C3804D"/>
      </a:accent5>
      <a:accent6>
        <a:srgbClr val="B13D3B"/>
      </a:accent6>
      <a:hlink>
        <a:srgbClr val="A37836"/>
      </a:hlink>
      <a:folHlink>
        <a:srgbClr val="7F7F7F"/>
      </a:folHlink>
    </a:clrScheme>
    <a:fontScheme name="Custom 7">
      <a:majorFont>
        <a:latin typeface="Meiryo"/>
        <a:ea typeface=""/>
        <a:cs typeface=""/>
      </a:majorFont>
      <a:minorFont>
        <a:latin typeface="Meiryo"/>
        <a:ea typeface=""/>
        <a:cs typeface="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LinesVTI" id="{8C0B0F05-C8D0-4078-9615-83E590287484}" vid="{43A7BC57-C1E3-4EE6-BDBC-5422DD574AF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</TotalTime>
  <Words>521</Words>
  <Application>Microsoft Office PowerPoint</Application>
  <PresentationFormat>Širokoúhlá obrazovka</PresentationFormat>
  <Paragraphs>57</Paragraphs>
  <Slides>28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33" baseType="lpstr">
      <vt:lpstr>Meiryo</vt:lpstr>
      <vt:lpstr>Arial</vt:lpstr>
      <vt:lpstr>Calibri</vt:lpstr>
      <vt:lpstr>Corbel</vt:lpstr>
      <vt:lpstr>SketchLinesVTI</vt:lpstr>
      <vt:lpstr>BEZOBRATLÍ ŽIVOČICHOVÉ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BEZOBRATLÍ ŽIVOČICHOVÉ</dc:title>
  <dc:creator>Iva Frýzová</dc:creator>
  <cp:lastModifiedBy>Iva Frýzová</cp:lastModifiedBy>
  <cp:revision>10</cp:revision>
  <dcterms:created xsi:type="dcterms:W3CDTF">2021-05-03T07:22:09Z</dcterms:created>
  <dcterms:modified xsi:type="dcterms:W3CDTF">2021-05-03T11:34:25Z</dcterms:modified>
</cp:coreProperties>
</file>